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9" r:id="rId3"/>
    <p:sldId id="268" r:id="rId4"/>
    <p:sldId id="269" r:id="rId5"/>
    <p:sldId id="262" r:id="rId6"/>
    <p:sldId id="265" r:id="rId7"/>
    <p:sldId id="266" r:id="rId8"/>
    <p:sldId id="260" r:id="rId9"/>
    <p:sldId id="261" r:id="rId10"/>
    <p:sldId id="270" r:id="rId11"/>
    <p:sldId id="257" r:id="rId12"/>
    <p:sldId id="256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26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84BF2AF-6EE4-4D82-B381-9807F5B6767E}" type="datetimeFigureOut">
              <a:rPr lang="en-US" smtClean="0"/>
              <a:t>9/10/2014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B41E573-763B-4D36-A4D1-F055FEC05E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Sporty 4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100" dirty="0" smtClean="0"/>
              <a:t>Marcel Englmaier</a:t>
            </a:r>
          </a:p>
          <a:p>
            <a:r>
              <a:rPr lang="en-US" sz="1100" dirty="0" smtClean="0"/>
              <a:t>Aaron Huntoon</a:t>
            </a:r>
          </a:p>
          <a:p>
            <a:r>
              <a:rPr lang="en-US" sz="1100" dirty="0" smtClean="0"/>
              <a:t>Andrew Horner</a:t>
            </a:r>
          </a:p>
          <a:p>
            <a:r>
              <a:rPr lang="en-US" sz="1100" dirty="0" smtClean="0"/>
              <a:t>Chris Diacono</a:t>
            </a:r>
            <a:endParaRPr lang="en-US" sz="1100" dirty="0"/>
          </a:p>
        </p:txBody>
      </p:sp>
      <p:pic>
        <p:nvPicPr>
          <p:cNvPr id="1026" name="Picture 2" descr="C:\Users\CDiacono\AppData\Local\Microsoft\Windows\Temporary Internet Files\Content.IE5\V1T84E5W\MC90029250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7200"/>
            <a:ext cx="1800454" cy="15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Diacono\AppData\Local\Microsoft\Windows\Temporary Internet Files\Content.IE5\WG6HKVTE\MC900437074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Diacono\AppData\Local\Microsoft\Windows\Temporary Internet Files\Content.IE5\SOES4DHW\MC900239505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231234"/>
            <a:ext cx="1820570" cy="180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Diacono\AppData\Local\Microsoft\Windows\Temporary Internet Files\Content.IE5\V1T84E5W\MC900292486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75" y="4231234"/>
            <a:ext cx="1762049" cy="17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8212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85750"/>
            <a:ext cx="6362700" cy="6362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59341" y="1038225"/>
            <a:ext cx="6477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 Diacono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 </a:t>
            </a:r>
          </a:p>
          <a:p>
            <a:endParaRPr lang="en-US" dirty="0" smtClean="0"/>
          </a:p>
          <a:p>
            <a:r>
              <a:rPr lang="en-US" dirty="0" smtClean="0"/>
              <a:t>Major - Engineering Management Technology</a:t>
            </a:r>
          </a:p>
          <a:p>
            <a:endParaRPr lang="en-US" dirty="0" smtClean="0"/>
          </a:p>
          <a:p>
            <a:r>
              <a:rPr lang="en-US" dirty="0" smtClean="0"/>
              <a:t>Minor - Manufacturing</a:t>
            </a:r>
          </a:p>
          <a:p>
            <a:endParaRPr lang="en-US" dirty="0" smtClean="0"/>
          </a:p>
          <a:p>
            <a:r>
              <a:rPr lang="en-US" dirty="0" smtClean="0"/>
              <a:t>From Novi, MI</a:t>
            </a:r>
          </a:p>
          <a:p>
            <a:endParaRPr lang="en-US" dirty="0"/>
          </a:p>
          <a:p>
            <a:r>
              <a:rPr lang="en-US" dirty="0" smtClean="0"/>
              <a:t>Intern at JIER</a:t>
            </a:r>
            <a:endParaRPr lang="en-US" dirty="0"/>
          </a:p>
        </p:txBody>
      </p:sp>
      <p:pic>
        <p:nvPicPr>
          <p:cNvPr id="2051" name="Picture 3" descr="C:\Users\CDiacono\Desktop\map_of_novi_m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883" y="3276600"/>
            <a:ext cx="3787140" cy="320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40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Chris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CDiacono\Downloads\10600571_760277007343701_59833831906551382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4051459" cy="353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Diacono\AppData\Local\Microsoft\Windows\Temporary Internet Files\Content.IE5\V1T84E5W\MC900441788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29913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Diacono\AppData\Local\Microsoft\Windows\Temporary Internet Files\Content.IE5\WG6HKVTE\MC90029247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536" y="3733800"/>
            <a:ext cx="2687888" cy="18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0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52600" y="1600200"/>
            <a:ext cx="5791200" cy="25146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Any 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9046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026" name="Picture 2" descr="https://encrypted-tbn0.gstatic.com/images?q=tbn:ANd9GcRDnNhZ6cEpyXBijTr4wyd2AK6AM1Ah2YWEBUFT3FoXLDrl7uC4EvPBxmZ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4343400"/>
            <a:ext cx="2743200" cy="194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MSERUUExMVFRUXGRgZFxcYFxgYFhgZGBgYFhcYGhocHCggGRooHBgYITMhJiwrLi4uFx8/ODMsNygtLisBCgoKDg0OGxAQGy8kICQvNC80LCw0LCwsNCwsLDcsLCwsLCw3LCwsLCwsLCwsLCwsLCwsLCw0LCwsLCwsLCwsLP/AABEIAP4AxgMBEQACEQEDEQH/xAAcAAACAwEBAQEAAAAAAAAAAAAABwUGCAQDAgH/xABREAABAgMDBQcPCgQGAQUAAAABAgMABBEFEiEGBzFBURMiNGFxc7IUMjVSVHSBg5GSk7PCw9IVFhcjQmJygqHRM6Kx00NTVWPB8OEkJSajtP/EABsBAAIDAQEBAAAAAAAAAAAAAAAEAQMFAgYH/8QANhEAAgECBAMFBgUFAQEAAAAAAAECAxEEEjEyIUFRBRNhccEUIoGRobEVIzPR8DRScuHxQqL/2gAMAwEAAhEDEQA/AHjABWssMtJez00X9Y8RVLKSLxGgKUfsJrrOmhoDSLadKU9NDiU1ET1vZxZ6ZJ+u3BvtGTcoONzryfCBxQ5ChCPK5S6kmRbVjT0xvgxNO10LKHFA/nUKHyx3mhHmjmzZ6/M60O43/MMR3sOpOSXQPmdaHcb/AJhg72HUMkugfM60O43/ADDB3sOoZJdA+Z1odxv+YYO9h1DJLoHzOtDuN/zDB3sOoZJdA+Z1odxv+YYO9h1DJLoHzOtDuN/zDB3sOoZJdA+Z1odxv+YYO9h1DJLoHzOtDuN/zDB3sOoZJdA+Z1odxv8AmGDvYdQyS6B8zrQ7jf8AMMHew6hkl0D5nWh3G/5hg72HUMkugfM60O43/MMHew6hkl0D5nWh3G/5hg72HUMkugfM60O43/MMHew6hkl0PN3J+fY3xlppH3ktuYfmSMIM8HzQWkjtsTL6fliLr6nUjSh4lwcl4m+PAoREqMJcgU2hvZF5fMT/ANWRuL9MW1GoVTEltX2hxYEUOFMYTqUXDjyL4zUi3RSdhAAQAVvLzKhNnyxXgp1e9aSdBVTrj91IxPgGFRFlKnnlY5nLKhE2VZ0zaU1dSS484SpxxRwAwBWs6kjAUHEANAjQlKMI+Auk5MbcpYlmWI0l19SVvanFpvOKVrDTYrdGOkaAd8rXCbnUquy0LrRhxZDT2eUV+plCU7XHAlXmpSofzR2sL1Zy63RHL9Mr3cjfpVfBHXsq6kd8+gfTK93I36VXwQeyrqHfPoH0yvdyN+lV8EHsq6h3z6B9Mr3cjfpVfBB7Kuod8+gfTK93I36VXwQeyrqHfPoH0yvdyN+lV8EHsq6h3z6B9Mr3cjfpVfBB7Kuod8+gfTK93I36VXwQeyrqHfPoH0yvdyN+lV8EHsq6h3z6B9Mr3cjfpVfBB7Kuod8+gfTK93I36VXwQeyrqHfPoH0yvdyN+lV8EHsq6h3z6B9Mr3cjfpVfBB7Kuod8+gfTK93I36VXwQeyrqHfPoH0yvdyN+lV8EHsq6h3z6HvJ55je+tk97rKHaqHIlSAD5REPC9GSq3VE+qWsu3W1FFEvAYqACJhGy8Ptpx+8nYaxXepRfh9Dr3ZilylyfmLNmAhZIIN9p1FUhQScFJOlKgaVGkGmkEEtwmpq6KZRcWObNtld1ewUuU6oaoHNV8HrXAOOhBGog6ARCValkfDQvhLMi4RSdhABn3OrbJmLQcSD9Wx9UnZUYuniN+qfyCNGhDLDzFqjvIYGSMq3ZFkqmnU/WLSHFjQolWDLI2dcBxFSjC1RurUyotiskbsTttWs7NvKeeVeWryJGpCRqSNnKTUkkuxioqyKG23dnFEkBAAQAEABAAQAEAH002VKCUgqUogJSBUkk0AA1knCABvZO5p2Us355ai4RUoQq6hsUriodcoazWnEdJTniXf3S5UlzKNP5J321P2e71YwOuABEw1zjVASPvAY7AMYYVSztPg/oV5eceJWAYtOQiACAAgAIACAAgA6LPnXGHEutLKHEGqVDSP3B0EHAiIaTVmCdh2vbnbtk3gkJeFaD/LfQNFdSVAj8rg1wlxo1PD0GN8RU5B2wZSfZcxCSoNuA4bxwhJr+E3VfkhurHNBopg7SNJRmDQQAZeQkTE4ArQ8+ArxruPSjV0j5L0FNWNPPnNFMvLNDALcUs8e5poByfWV8AhTCri2XVdEJyHCgIACAAgAIACAAgAIAJzIq2m5Kcbfca3RKQoUFLybwpfTXAqAqKHUoxxUg5RsjqLs7l6zgZyGH5Uy8mpSi6LriylSAlB65ACgCSoYHVQnGtIopUHGV5Hc6iashY2fPOsOB1lxTbidCkmh5DqI4jUGGWk1ZlSdtC1/KUlaOE2Eyc0dE02PqHD/vIrvT97ixIGEVZZw28V05/A7upa8GQeUOTcxJKAeRvFdY6k3ml6xdVtpqNDxUiyE4z0OZRa1IiOiAgAIACAAgAIAGnmJmjuk01XelLawNhBUlR8IKfNEK4pcEy2lzKHltKhufm0DRurhHFfN+ngvU8EMUneKZXNcWjSNmvX2W1nSpCFeVIMZj4MbR0xAGXrC4ZLd8M+tTGrLa/L0FFqhk5+NEn4/wB1CuF5ltXkKaGyk/CYkAvDbAAAwAfsQB8qWBpIHhibAAWKVqKQWC59AxABAAQAEABABP5O5WvSiS0Ql+WVguXd3zZB03ag3DyVG0GOJ01Ljo+p1GTRMOZLy0+kuWW5dcAquSdUA4Nu5KJ3yeUkY9cNEcd5KHCfzOsqe35FNmpdba1IcSpC0mikqBCgeMGLk7q6KzygAIACAAgAZWYzhUxzSenC2K2otpasqmcTslN857KYuo7EcT3M0JYXBWOab6AjNlqxlaHdEEmXrC4ZLd8M+tTGrLa/L0FFqhk5+NEn4/3UK4XmW1eQpobKS25vbfDD6GFS7TwmHmkFSxVSL6g3VOB7atOKKqsMyvfRHcJW4DTy9m2pCVDyJWXWd0SiikJAooKNcBxQpSTnKzZdN5VcjsipuUtdl0PSDCVNkA0QkghYNClV0KSrA4A4YY4x1UUqTVmRFqa4oqEpm/S5bD0qFKEuzdWo131xaUqS3XaSoiuxBOmLnWtTUubK1D3rFwyxt5ixW22pSWaDjgJGFEpSmgvLI3y1EkDTjQ44Y004Oq7yZZKShwRC5GZZtTs6gTktLB6iy0+hJTQhJvIVeJwKb2NaVGjGsWVaThH3W7dDmM7viL/K6nV81dpTd3aU0UvnRF9PYiuWrJrNbYKZqdvOJBZYTujgVQpJNQ2lVdVQpXizHFeeWPDVk01dl5zl5MS7ln9USrTSS1R2raEpvtEb/QBUBJC/y8cUUKjU7SLKkVluhLQ6UBAAQAfbLqkKCkKKVJNUqSSlSTtBGIPGIALtKZXMTiEs2s3foKIm2xR5v8QA3w5ARoqk6YodJxd6fyLMyfCRH5RZEPS6N3YUJqVIql5rGg++kVp+IVGGN3RHUKqk7PgyJQa4rQq0WnAQAEADKzGcKmOaT04WxW1FtLVlUzidkpvnPZTF1HYjie5mhLC4KxzTfQEZstWMrQ7ogky9YXDJbvhn1qY1ZbX5egotUMnPxok/H+6hXC8y2ryFNDZSSeS/DpTvmX9ciOZ7X5P7ErVD1zjWgwxKBcxLiZRuiRuZNBUhVFaDoofLCFFNysnYYm0lxKCxnSbl2y3J2e2yMT1+9vHWUpQLx0faBwhj2dyd5SK+8toiVzNWmp9+fcdVeec3FajoqBuiaAbE4DiBEc4mNlFLQmk7tkLnzZUJ1lX2VMXU7LyHFlXTRHeFayvzOaupM5HZLWPaLKltyzybighYcdcFVXQqouukUx/8RxUqVabs2dRhCSKfnDlLPl3TLyjLqHWlDdVKUVNlJQFAJvLJqLw1DXF1Fzks0nqVzUVwRdrGsBUvYpZDrLExNi8tTy7lEroCka6hugpqKiYolNOrfVItUbRt1LPkLLXJJMs68xMFsFFWl3xuZrcSoUwoKp5EiKqrvLMlY7grKwiMp7HMnNvS5rRCt4TrQd8g11m6QDxgw/CWaKYtJWdiLjogIACAAgAl8m8pZmRXeYXQE1U2rFtf4k7fvChw0xzOnGa4nUZOOgxcnLIsy2VLe3BbDrdN2aQq62ouXrqwQMcUq0XTWtQcCVpyqUuF7osioz4kTlbmqdYQXZRan0JxLagN2A1lN0AOcgAOypjuniFLhLgRKnbQXIMMlQysxnCpjmk9OFcVtRbS1ZVM4nZKb5z2UxdR2I4nuZoSwuCsc030BGbLVjK0O6IJMvWFwyW74Z9amNWW1+XoKLVDJz8aJPx/uoVwvMtq8hTQ2UllyMtOQl17pNsPuuIWhbJbIokox3wLiQTeAOg6IrqRnLhFnUXFal2t7OPZk41uUxLTakVCqANpNRoNUvg6z5YohQqRd01/PgWOpFqzQqZooLiy2CGypRQD1wReNwHE4hNAcTDa04lJ25PW27JPpfZIvCoIPWrSaXkK4jQeEDZHM4KSsyU2ndDIn8u7KtFlKJ5l1spNRQFV1VMbi0b6nKBXZCyo1IO8WWucZLifFiZdWXZ43KUZmFNrXedcVp0UqAo1JwAu0SNJrXSSo1J8ZMFOMeCK6q3bOdtKYmpll51pSm1MpSAMUpSFbokrAIqkYVIOsRbkmoKMWcXjmbZ35eZX2daDVdxmQ+hKgypVwIBUUk3gHDUb0aqxzSpzg9VY6nOMjnze5USFnpK1tTJmFBSVlF0tlN+8miS4MaAYkbaaYmtTnPgmrEQlGJ95fZVWdPoK0MTCZpISlDighKboWCQu64a4FdMNJgpU5w4N8AnKMigReVhAAQAEABAAxMyNoBE460f8Zuo/E0ageatZ/LC+JV4p9Cyk+I7YRGDN+cFCE2nNBsBKd0GA0XihJWfCu8fDGlS2K4rPcy05jOFTHNJ6cVYrajulqyqZxOyU3znspi6jsRxPczQlhcFY5pvoCM2WrGVod0QSZesLhkt3wz61Mastr8vQUWqGTn40Sfj/AHUK4XmW1eQpobKS4ZF5FonmHXlzIYS0u6SUAppdSq8VFYppiitW7stpUnVdo6+BL/R1Jf6uz5G/70Ue3R8PmNfhuI/sl8mH0dSX+rs+Rv8AvQe3R8PmH4biP7JfJh9HUl/q7Pkb/vQe3R8PmH4biP7JfJh9HUl/q7Pkb/vQe3R8PmH4biP7JfJnrK5sZZ1Vxu1G1qOhKUIUrDTgHaxKxsXwX3OZ4GtBZpxaXimLu0ZbcnnWq13NxxFaUrcWU1pqrStIdTukxI54ACAAgAIACAAgAIACAC2ZqmFKtWXI+xuilcm5LR/VQHhiqu7U2d09yHplDayJSWdmFiqW01poKiSEpSDtKiB4YQhFylZDDdlczJNzKnXFuLNVuKUtR1XlEqVTiqY1ErKyFBi5jOFTHNJ6cLYrai2lqyqZxOyU3znspi6jsRxPczQlhcFY5pvoCM2WrGVod0QSZesLhkt3wz61Mastr8vQUWqGTn40Sfj/AHUK4XmW1eQpobKRl5vew9ofj9huM/H6fA0uyf6iPn6EfY9luTLoaaAKjiScEpA0qUdQxHljGhBydkexr14UIZ56EplHkquTbS4XULClXN6CCFUUfCN6RFlSi4K7FsH2hDEycUmrK5BSzJWtKBSq1JSK6KqIArxYxUld2HpyUYuT5K/yLNbGQz7DanErQ6ECqwmoUkUqTQ6cMdvFF06Eoq5mYftalVnkaaueWbvh7f4V9ExFDed9rf0z819xeZQ8Mmu+H/Wrj0kdq8l9jxD1ZHxJAQAfhUNsSABQrSuOyAD9iACAAgAIAHTmlyOclgqamElDribqEHrkNkhRKhqUohOGkAY4kgJYiqpe6i+nC3FnNnxti60zKpOKzuq/wowQDxFRJ8XE4WPFyIqvkJ+HCkZWYzhUxzSenC2K2otpasqmcTslN857KYuo7EcT3M0JYXBWOab6AjNlqxlaHdEEmXrC4ZLd8M+tTGrLa/L0FFqhk5+NEn4/3UK4XmW1eQpobKRq5qpIv2bOtJICluUBVo/ho00hDGxzcF0Huz6qpVVN6Jk2zYztmyE+6XEboWVXFIJqkpQuhxAxqoHwCFcLRyz482h/tPHxxEVkTVr6kCR/8fkedV/WYg7Q3fH0LewP1H/j6oh7H4QxzrXTTGfDcj0WI/Sn5P7F1lZkpykeRXeuSyQoaiUhJSTxiqvOMbbV6C8zwab7w6cmcj3JabDpcaKBfAAKr1FAhOkU2RnU6LjK5vYztOnXod2k78Ogl8oeGTXfD/rVxvR2ryX2PNPVkfEkErkvYip2abl0m7eNVK7VCcVK5aYDjIjmc8kbkxV3Y0VYlhS8o2EMNJQAMTTfq41K0qPGYzZTlJ3Y0opaH1bVjszTS2nkJUFJIqQCpNRQKSSN6oaQdogjJxd0DSepmu2rLclX3GHevbVQnUoaUqHEQQfDGnGSkroVas7HFEkHdY1kvTboZYQVrOntUjtln7KePyVNBESkoq7JSbdkPPI3N/LyIC1APTH+YoYJP+2n7PLpxONMIQqVpT4chiMEi4RSdma8t7a6snnngaorcb2bmjepI4iar/PGnShlikKyd3cgo7ORlZjOFTHNJ6cLYrai2lqyqZxOyU3znspi6jsRxPczQlhcFY5pvoCM2WrGVod0QSZesLhkt3wz61Mastr8vQUWqGTn40Sfj/dQrheZbV5CmhspPlSAdIB8ETcD8Dadg8kF2Fhqr7ASPOq/rMRi9obvj6Houwf1H/j6oh7H4QxzrXTTGfDcj0WI/Sn5P7HPnfSDajlcd410Y9Hh9h8+q7ilbkntR5BF92V2PsCIJCAC95l30ptIhRAK2HEo41Xm10HHdQo/lMUYle58SyluHtCAwEAFCzi5CKtB5hxlSEKFUOqVXrOuSQB1xBvCmFb+kUhijWyJplc4Zmflk5p5FuhdLj6vvKuIrxJRQ04iTBLEzenAFSRdLOs5mXRcZaQ0ntUJCRXaaaTxxQ5OXFnaSWh1RBJU851u9SSDl00cd+qb2gqBvK4qICjXbTbF1CGaZxUlZGehGgLBAAysxnCpjmk9OFsVtRbS1ZVM4nZKb5z2UxdR2I4nuZoSwuCsc030BGbLVjK0O6IJMvWFwyW74Z9amNWW1+XoKLVDJz8aJPx/uoVwvMtq8hTQ2UhAAzLFySs35Pl5mbU8ku1BukkXqr1BJpgmEa+KdOTQ9hcFPEcIK7tfWx1ZQ2hKCSYlJRS1JbWVVWCCAQvAkgVNXD5IzcTXVQ9D2XgKuHm5TVuFtb87+hXpF7c3W1kVCFoUQNJuqCqfpCqdnc2Kkc8JR6pr5ot1sy9jz8zurjj+6uXEUSFpGpKR1mHLGpDGqKyp/Q8lPsfEJOTjp4rkL/OBYjUlOqYZvXAhCt8amqga4xpUZuUbsx5pJ2RXIsOQgA9JaYW2tK21FC0kKSoaQRiCIGr8GA9sgMv0TwDLouTIFSADccAGKkHVxpPgrCFWi4cVoMQnm4F3igsCADjte0USzDj7l4obSVKuiqqDYP8AoiYxcnZEN2VygZN2nM2zM7osFmRYUDuaSavOCikJcUOuAwUUje9aKKrWGZxjSjbVsri3J+AylKAFTgBCpaZ6zj5Uifmqo/gNVQ196p37n5qCnEkaCSI0aNPJHjqLTlmZVItOAgAZWYzhUxzSenC2K2otpasqmcTslN857KYuo7EcT3M0JYXBWOab6AjNlqxlaHdEEmXrC4ZLd8M+tTGrLa/L0FFqhk5+NEn4/wB1CuF5ltXkKaGykIAHbkHLMT1lsMuIcuslVVYoQV1XglVd/QKNaYA8YjNxVJOXvGjg8VUocaerVj5nZKxWjQrUo7ELcX+qaj9YQcaKNynV7SmrpW80l9+JzNixScd2Txndf+KxH5JY/wATXT/5J6z8mbOWA6xV24QoXHSTUb4AgnA4aDSLYUqb4oQr4/GQvCpwv4CmzkWoiZn1uNhYAShBC0lCwpNQoFJxEbFGLjCzMCbuysRacBAAQANvMXZibsxMkVVeDKeIBKXF05byPMEKYqWkS6ktWNaFC4IAPKal0uIU2sVStJSobUqFCPIYlOzuBz2PZbUqwhhlN1CBQDWdZJOtRNSTrJMTKTk7shKxSs8WUW4SwlkGjkxUKppDQ6/zjveS9si7DwvLM+RxVlZWEhDwuEABAAysxnCpjmk9OFsVtRbS1ZVM4nZKb5z2UxdR2I4nuZoSwuCsc030BGbLVjK0O6IJMvWFwyW74Z9amNWW1+XoKLVDJz8aJPx/uoVwvMtq8hTQ2Uk9kRk/1dOIZNQ2AVukYHc00qAdRJKU8V6uqOKs8kbnUY5nYu2VuUG6Hqdijcq1vEpRgld3DGn2BTAaMK7Keer1nN25HtOzcBGjBTkvef08vHr8vPlyYsJMyXFuubkwym84vAYUJoCcBQAknGmGGMRRpOo7FmPxywsVZXk/5dkjJWZZs8FokJhzd0JvBLgUkLANK75INKkCo0XhUQ1VwLirmTh+3Juf5iTXhwZW5KbcYcC21FC04fulQ1jaDCKbi7o9FUpwqwyyV0yZy7kkT8iLRbSEvtURMJH2k4Cv5ahQPak1rQU2cFXzcH/GeK7Rwbw9Rrly8v8AQr40DOCAAgAa+Yy1UjqiVJoSQ8jjwDbnko35TshXFR0kXUnqhtQmXBAAQAc1pT7cu0t51QS2gFSjxDZtJ0AayRExTk7IhuyuZsynttc7NOTC8LxohPaIHWJ8mJ4ydsacIKEbIVk7u5FR0QEABAAysxnCpjmk9OFsVtRbS1ZVM4nZKb5z2UxdR2I4nuZoSwuCsc030BGbLVjK0O6IJMvWFwyW74Z9amNWW1+XoKLVDJz8aJPx/uoVwvMtq8hTQ2UjJzUjc5W0ZgdclsJSdhCXFf1KfJCWNlaPzHez6anWjF6Nr7kIBGCe9LJPq3PJ54pwLryQTxbohJHIQinhManZ64r4nk+3Zt1rdEv39Sq5sXyi1Zah64rSeMFpeHlofBGnWV6bMOD95EzlO0EzkwB/mrPnG9/zHm6itNnv8HLNh4PwX04E7m+SHUzcurFLrJqNX2kH9F/pDGEk1IzO3IJ04y8Wvn/wT7ZqAeIR6FnkUfUQAQAdlj2m5KvtvtGi21VGw6lJPEQSDyxEoqSsyU7O5pWwbXbm5dt9o71YrTWk6FJPGDUHkjMnFxdmNJ3VyQjkkIAKXneki7ZjhFatLbcoDpAVcVXaAlZP5Yvw7tMrqL3RBQ+LhAAQAEADKzGcKmOaT04WxW1FtLVlUzidkpvnPZTF1HYjie5mhLC4KxzTfQEZstWMrQ7ogky9YXDJbvhn1qY1ZbX5egotUMnPxok/H+6hXC8y2ryFNDZSMjNSrdJW0ZcdcpsKSNpKXE/1CfOhLGxvH5jvZ9RQrxb0TX3IUGME96WSfTumTzwTiWnkkji3Rsk8lF18BjU7PfFfE8l27Bqtfql+3oVbNfLFdqy1BgkrWriAbWK+cUjwxpV3amzEgveRL5SvBc5MKGjdVjzSU1/SPOVHeTPf4OOWhBeC/cnc36w0mcmFYJaZNT5yz+iP1EMYSN5GZ25NKnGPi38v+igbFABxCPQs8ij6iACAAgAv+aLKfqaZ6mcV9U+RdroS9oSfzYJ5QjjijEU80cy1RZTlZ2HlCAwEAHHbEiH5d1k6HG1oP5klNf1iYvK0yGrqxlqhGBFCMCNh1iNYUCIAIACABlZjOFTHNJ6cLYrai2lqyqZxOyU3znspi6jsRxPczQlhcFY5pvoCM2WrGVod0QSZesLhkt3wz61Mastr8vQUWqGTn40Sfj/dQrheZbV5CmhspJ3IjKDqGcQ8alGKHQMSW1UqQNZBCVU13aa44qQzxsdRlZ3LrlbYO5K6oYouVd36FpxSm9jQkfZxwOjEDl89XpODPa9nY6NeChJ+8vr4r1+Z4ZMW6mX3Rt5vdZd5N1xGB1EVAOBqCQRhXDZEUarps77QwPtMVZ2kv5ZkhK2rZ8ihw2ewsPOC7fcKlXBsqtROnGg0kCpwENVsa5qxlYbsSSnepa3zbKzJSjjyw22krWrQBieMk6htJhBJt2R6GpUhTjmm7JE1l1OokJEWc2oKfdouYUn7KcDd/NQJA7UEmlRXawVDKrv+M8X2jjHiKl+Wi8v9iwjQM0IACAAgAK+DjGBHJABo3N/lD1dJIcUfrUfVu/jSBvuRQIV+amqM6rDJKw1CWZFkio6CADNeXUhuFozTerdCscjoDopxC/TwRp0neCYrJWkyCjs5CAAgAZWYzhUxzSenC2K2otpasqmcTslN857KYuo7EcT3M0JYXBWOab6AjNlqxlaHdEEmXrC4ZLd8M+tTGrLa/L0FFqhk5+NEn4/3UK4XmW1eQpobKS85vsmZSal5l6aLgSyRihVKJulRwAJOiFsRWdPQvw9F1ZKK1bsXfJy1bMkkKbZmHy2anc1pWtAJ0lIKKprjUDA1OFYz54uM9fsa0eyMVHRfVHnOTNiOGpSUn7iHUDzQLv6Qu3RZoU4dpwVr383F/fiesvY9kmXVM/WKaQoJUSXRiSkAUFFHFSfLEqFLLm5HEsT2h3qo8FJq/L/nI7ZXKazGmyhlRZr9pDKgrlqUGp5ax3GrSjoUVcBjqrvPj8V+5XpLJex5t+6l2ZcdWVKJUpdVGhUolSkYmGo427svsI1uy61KDnNcPNCttiXS1MvtprdbddQmuJuocUkVOs0AjSi7pMy3qckSQEABAAQAP3NDIhuzG1Ab51Ti1HbvyhP8iEwhiHeYxTXul0igsCABJZ7pG5OtO6nWqfmbUanyLR5IewzvFoXqriLuGCsIACABlZjOFTHNJ6cLYrai2lqyqZxOyU3znspi6jsRxPczQlhcFY5pvoCM2WrGVod0QSZesLhkt3wz61Mastr8vQUWqGTn40Sfj/dQrheZbV5CmhspGDm2teUalZtmafDIeoAaGt26QSN6Rr1wpiqUqnBIZwtbuZqfNO515X2EiUcQltalpWi9VVK6SNQGGjVGJVpqDsj2XZ+LliYOUlaz5HlkpY6ZuY3JSilN1SiU0rhQUFcNJ/SIpQzysd47EvD0s6V3exYxaFkNyjsmZ43VLvKVTfgpUgkD6ulKoGrbGgsHLJls+J5uXakniFXsrpWtxtzXqQOWFhIk3UJbWpaVIvVVSukjUAKQhVpqDsj0OAxcsTTcpK1nyJ6wpOTkUS05MTKkKcSSkEbw3k4jBJOAUNcNYfDt2kjI7S7Rk3Og0rXtfnwYo7deSuamFoNUrfeUk7UqcUpJ8IIMbceEV5HnHqcMSQEABAAQAPrM9PByzEIrVTS3EK8Ki4n+VY8kIYhWn5jFJ+6XeKCwIAFtnxkr0oy6Bi27dJ2JcSa/zJRDOFfvNFVVcBLw6UBAAQAMrMZwqY5pPThbFbUW0tWVTOJ2Sm+c9lMXUdiOJ7maEsLgrHNN9ARmy1YytDuiCTL1hcMlu+GfWpjVltfl6Ci1Qyc/GiT8f7qFcLzLavIU0NlJ8PdaeQ/0iVqQ9Bx5y/4svzI/rHnMVuPY9ifpS8/Q8c2XDTzS+kiOcPvLe2P6b4r1FVav8R78TnSMekhyPFS5jbzm/wAZjmR0jHncTuR7DsT9KXn6ERnL7G2Z+H3aI08Bt+B5/tP+on/kxbQ+Z4QAEABAAQAXXNTlH1JOBtZ+qmLqD91daNq5KkpP4gdUU14Zo3XIspysx+RnjAQAVbOdKbrZcyO1SHPRrS4f0SR4YtoO1RHFRe6zO8aIsEABAAysxnCpjmk9OFsVtRbS1ZVM4nZKb5z2UxdR2I4nuZoSwuCsc030BGbLVjK0O6IJMvWFwyW74Z9amNWW1+XoKLVDJz8aJPx/uoVwvMtq8hTQ2Unw91p5D/SJWpD0HHnL/iy/Mj+secxW49j2J+lLz9DxzZcNPNL6SI5w+8t7Y/pvivUVVq/xHvxOdIx6SHI8VLmNvOb/ABmOZHSMedxO5HsOxP0pefoRGcvsbZn4fdojTwG34Hn+0/6if+TFtD5nhAAQAEABAAQAaTyHtrqyRZeJqu7dc5xG9UeKpF4cShGbVhlk0NQd1cnorOjituV3WWeaP+I04jzkFP8AzHUXZpkNXRlpBqAY1WKI/YgAgAZWYzhUxzSenC2K2otpasqmcTslN857KYuo7EcT3M0JYXBWOab6AjNlqxlaHdEEmXrC4ZLd8M+tTGrLa/L0FFqhk5+NEn4/3UK4XmW1eQpobKT8UKgiJAcGU/8A6ySlZ1rfJDd10DEoIpWvElQUD4NUYOMpNPyPT9iYmKvTfPivPp5kDk5bBlH0uhN4UKVJ0VSdNDqOAPghSnPJK5tYvDLEUnBu37kq+1YTiy8qWevKJUpuqgkqJqd6HLtCdVaRortBpWuecfYVbNy+f8+xxZSWuqemAUNkYBttAxUcTSvGSeQYcsIVJupLgb+Ew0cJSak/Fs887robTIyYUCphqq+UhCE9BZpxiNvBwyw+h4zGVe8qyl1bfzYuobFQgAIACAAgAIAGhmOte669KqOCxuqPxJohfhKbnmGFcVHgpFtJ8bDhhMvCADKs+xubrjfaLWjzVFP/ABGsndJiZ4QAEADKzGcKmOaT04WxW1FtLVlUzidkpvnPZTF1HYjie5mhLC4KxzTfQEZstWMrQ7ogky9YXDJbvhn1qY1ZbX5egotUMnPxok/H+6hXC8y2ryFNDZSXvN/kvKTUtMPzRcAZVpQab25eOFCSYWxFZ09C/D0XVkorVuxcMmJ2y5Aq3CZmLq+uQtK1IJ0XqbngqmFRpwrWgohPGRnr9jVj2PiY6R+q/c/Z+YsV0lRqgnWhDqP5Qm7+kLSdFmhSh2nTVtV4uL/2cAlbGrwiY5LqqeqrHNqPVjGftK2yP0/cnbFnrLaqJZxDbpBCXHUOGhOAxXTDRvQpNYtpyop8DPxdHtCpH8xXXRW+yFTl3YU1LTKlTSt1LxKg+OtcpQaPskCgu6AKUqI2qU4yj7p52cWnxK3FhyEABAAQAEABABfs0OTrj8yJoLLaJdQxAqXFKSQpArgBdOJ+8KbRRiJpRy9SynG7uPOEBgIAMz5aMbnaM2n/AHnFeeor9qNOm7wQrLcyGjs5CABlZjOFTHNJ6cLYrai2lqyqZxOyU3znspi6jsRxPczQlhcFY5pvoCM2WrGVod0QSZesLhkt3wz61Mastr8vQUWqGTn40Sfj/dQrheZbV5CmhspGHm4tuTZk5piaf3LdlUFEqJulASSKJIB5YUxNKVTgugzha/czU+adztywsFqULJacWtLqVKqqlcLtCKAYEK2aoxa1JQasew7OxssVGTkkrW08f+HxkRZbUzNbm6kqTualUBKcQUgYgg6zEUYqUrM67RrzoUc8HZ3XqdslO2I8+mXDb6FrXuaVKK7t+t0Ct86TgKimIjQeASjex59dtYi+76Ig7fs7qaZcZreCCKE6SFJCxXjooDwRmzjlk0enwtbvqMalrX/exKvDqmw5lC8TLKStonEpAoaD8pcTxBXFGhgJu9vged7doxjUzrmr/FCsjYPPhAAQAEAAB/3l0CABnZEZrlOXXp4FCNKWNC1bN0IxQPujfbaaCtVxFuEfmWxp82N6VlkNoShtKUISKJSkAJA2ADAQm23xZeesQAQAZxziilqTf4x+raDGlR/TQrPcyuRYchAAysxnCpjmk9OFsVtRbS1ZVM4nZKb5z2UxdR2I4nuZoSwuCsc030BGbLVjK0O6IJMvWFwyW74Z9amNWW1+XoKLVDJz8aJPx/uoVwvMtq8hTQ2Un4vQYlAOLOD/AApDmldFmPPYvcvies7C2z+HqQ+SNsIlJjdXErUm4pNEAE1JSdZAphFFKahK7NHH4aWIpZItJ3vx/jJGUtCx2XQ+1IvbqCVJKlVAUca0U8oA1OmmGqHXj21bj9DFXYNRO+aP1/Yhn1vT00pSUVcdNQkECgAAAqaDBIArxQi7zkb0VTwtFJvhHn/PEkcr3UWdZypK+FTUyQpwJxCG6ivgN26K6SVEaMNbBUHHizynamNWIneOmi/cVsaRkhAAQAddlWa7MupaYQXHFaANQ1qUdCUjaYiUlFXZKTfBDwyGzesyVHXbr0z21N43xNg69V84niBpCNWu58FoXwgkXaKCwIAI2xbbZmw6WVX0NuFor+ypQSlRKD9pO+ArrINMMT1KDja5CaehJRySZ0zmClqzf4kfqy2Y0qP6a/nMVnuZWYsOQgAZWYzhUxzSenC2K2otpasqmcTslN857KYuo7EcT3M0JYXBWOab6AjNlqxlaHdEEmXrC4ZLd8M+tTGrLa/L0FFqhk5+NEn4/wB1CuF5ltXkKaGyk+V6DyRKBjjzhfwpDmldFmPPYvVfE9Z2FtqfD1IvIizm5iaDbqbyLijSpGIpTEEGKaMVKVmP9o1p0aGaDs7olLKRZs+JluXl3mXGUk31qwrvgKDdFVFU4ggYHyPVsHGEb/uYWH7XxDqJSd1fSy9CmJOg6DpG0HSCOOMw9Y+hNZzvrpGz5pWLhCm1K1qwrU+FBP5jG7gZtx4nhO0qUadeUY6X/wBi3h4QCACdyQyVftFy61RLaT9Y6RVCOL7y6fZHFWgxjipUUFxOoxctB+ZMZNMSDW5spxNL6zitZGtR8tAMBXARnzqObuxiMVHQmI4Oj5cWEglRAABJJNAAMSSdQgASucXOIZm9LSiiljQtwYKe2pTsb/VXJ1z1Ghl96WpROd+CLrmcZu2Wg9u46fIso9iKMT+od0tpd4oLDO+dEf8Au01ytf8A52o0qP6a/nMVnuZVosOQgAZWYzhUxzSenC2K2otpasqmcTslN857KYuo7EcT3M0JYXBWOab6AjNlqxlaHdEEmXrC4ZL98M+tTGrLa/L0FFqhk5+NEnyve6hXC8y2ryFNDZSMDN3YMk/KTT82yXdxOF1a0m6EXiAErSCeWFcTWlT4oZw1DvpqHNuxIZYW+3N7iGm1oS0lSRepXfXcMCcAEjXrjErVVNqx7Ds7BSwsZKTTvbTw/wCnJkra6ZSZDqklSaKSQml6h1iuBxAjmnPJK5djcM8RScE7MuWRnUC1zAk5dxla0G+paiQQSdA3RVMVE4AQ+sS6yy9Dzdfs+WDtOTTu+V/PmLh1pSFFChRSSUqB0gjAiM21uB65SUlmjoy1WNPyk0yxIzkupwBwBtSVFNCskAqKVpUKXyMK4aocw2JcOCMHtPsx1JSrJq1rtceS5FAy2s9uXn5hllN1tCkhKaqVQFtCjioknEnSY26cnKCbPKyVpNFozQ5LJmXVzD7YWy3vUBQqhbh0mhwUEjbhVY1jCrEVMqstTunG7ux2IQEigAAGgAUAhEYPqADxnJpDSFOOKCEJFVKUaAAayYlJt2QCLy/y/XPEss1RKg6NCnafaXsTsR4TjQJfpUVDi9Rec78ORSIuKzRWbRi5ZcqNqCrz1qX7UZ1Z3qMZp7UWeKjsz7nZRS1X+MNH/wCpI/4jQw/6aFqm4qEXHAQAMvMZwqY5pPThbFbUW0tWVPOH2Sm+c9lMXUdiOJ7maEsLgrHNN9ARmy1YytDuiCTMFsNqlp10Ab5l9RSDruOFSDyEAHwxqR96K8UKPgxs525UTVmtTTW+S2Uu1GNWnE0J8pQTxAwph3lm4suq8Y3EpDpQXvN9lRKSstMMTQcIeVoQK725dONQQYWxFF1NC/D1nSkpLVO5KfL9g/5Mz/P/AHIU/D/D6mn+N4j+76L9g+X7B/yZn+f+5B+H+H1D8bxH930X7HQxltZcsh5Umh9Dym1JQVpUpN6hKKgrOF6kd08FldxfEdo1a8bTd7eC9DwGXNmzYCp2VW29TfLbqUmmGlKgo8hBptMTUwKk7rj9Aw/adaissXw6ao95S37CbcQ4kv3kKCk1S4RUGowipYBp3t9S+fbFacXFvg+GhSsonRaFqLMuSRMONpbJSRpShFSNIAIJ5BGjD3KfHkZD96XA0HZFmtyzDbDQohtISNp2k7STUk7SYzpScndjKVlYqWcLL5EkkssELmSOVLQIwUvaqmIT4ThSt1Gi58XocTnbgimZM515hnezaeqEdum6l4f0Sv8AlPGYvnhovbwOI1WtSEy5y1dtBdBVuXSaobriTqW5TAq4tA1VxJ7pUlDzOZzzFVi04CADTORzVyz5RJ0iXZry7mmv6xmVHebfiNR4RRMRwdCFzxopaavvNNnpJ9mH8PsF6m4pEXlYQAODMfZhQzMTKsEuFKEE6Lrd4rVyXlU5UGE8VLiol1JcxX2zMmbm3VoxL7ytz4wtZDY8hSIbissUnyKm8zNOy7QQhKRoSAkeAUjKGz0gAS2ejJ8tzCZtA3jwCXOJxIokn8SAB4s7RDuGndZehRVjxuSWaXKhtxo2fMUOCg1exC0KqVtGukipoNaTT7OPOIptPOiacv8AyysZdZAvSS1ONJU5K4kKFVKaHaua6Dt9G2h020qynwepxODXkUwGLzgIgAgAIACAAgAtGbAJ+VpW9tcpy7i5T/u2kV1v03/OZ1DchwZxspDIyZWim6uHc2tdFEEldPupBOytNsJUaeeXHQvnLKjPK1lRKlEqUSSSSSSSakknEknGsaIsfMABAAQAfLhwPIYlEM1VZrVxltPaoQPIkCMl6jqPK2rO6oZW1ujrRUMFtLUhaTqIKSK8hwMTGWV3IaujOuVdjTMpMFuZKlK+w4SpQcSD1yVEk68RpFeME6NOUZK8RaSafEho7OSz5GZEv2gsEAty9d88RpGsN169XHoGvYa6lVQ8zuMHIv2crKBqRkxZ8rRK1ICCAf4TVKGp031DDbio7Kr0YOcs8iycsqyoqWaTJ8zE6HlD6qXosnUXP8NPKOv4rqdsW4ieWNupxTjd3HzCAwEAHHa9mtzLK2Xk3m1ihGvaCDqINCDqIETGTi7ohq6szPWV+Sr9nPUXUtk1aeGAVTEYjrHBStOKojSp1FNC0ouJbMlc7LjSQ3OILqRgHUU3Sn30mgX+IEHDQTjFM8Mnxidxq9SwrtDJ6aqtfUwUdJUhTKieM0Te5cYry1o8Ff7nV6b4nx1Fk520r6dXxwXr+Ifl+AdRZOdtK+nV8cF6/iH5fgHUWTnbSvp1fHBev4h+X4B1Fk520r6dXxwXr+Ifl+AdRZOdtK+nV8cF6/iH5fgesq1k82tLiHJVK0EKSoPqqCDUHr4h981Zphen4Hfbdp2LOXOqJiWcuVu1epS9SuhQ00HkiIxqx0TJcoPVoi+osnO2lfTq+OOr1/Ej8vwDqLJztpX06vjgvX8Q/L8A6iyc7aV9Or44L1/EPy/AOosnO2lfTq+OC9fxD8vwAyOTnbSnplfHBev4h+X4Fmayxs1KQkTsvQAAfWpOAwGkxV3VTozrPHqfXz1s7u2X9In94O5n0Yd5HqR1tWxY02lKZiYlnAk3k1dAoaU0gg6DHUYVY6JkOUHq0RQmMnZffjqVRGIolT5rqoKKoeOO7V3w4/Yi9NEPlNnbqktyLZTq3ZwCo40N4jwq80x3DDc5ESq9CiWDYczaUwUt3lKJvOurqUprpUtWsnUNJ5ASL5TjBcSuMXJmhcnLDakpdDDQwTiVHrlqPXLVxn9BQDACM6c3N3YzFJKyICcm90KHXVhLbj7rLaVKUGkIaS9VakpUN0WtTJO+NEhSaAEKKrErcF0OTjncpxZzXVC765ZbhaSmqlBS7t9DrJXVSWykOJKalNUJKaCpV1Gm6jyrUhyy8S/QuWHhOyjbyFNuoStChRSVAFJ5QYlNp3QNXFvb2aBpZKpR4tf7blVo5EqreSOW9DMcS/8A0il0lyF7bOR8xKquuKaJ+4pZH6oEMRqxlocODRG/Ja9qfKf2jrOiMrD5LXtT5T+0GdBlYfJa9qfKf2gzoMrD5LXtT5T+0GdBlYfJa9qfKf2gzoMrD5LXtT5T+0GdBlYfJa9qfKf2gzoMrD5LXtT5T+0GdBlYfJa9qfKf2gzoMrD5LXtT5T+0GdBlYfJa9qfKf2gzoMrD5LXtT5T+0GdBlYfJa9qfKf2gzoMrD5LXtT5T+0GdBlYfJa9qfKf2gzoMrO6y8ln5hV1CmgfvKUB+iDHMqsVqCg2X+w8zwBCpt+9tbaBA5C4rEjkCTxxRLFf2osVLqMuzLNalmw0w2ltA0JSKY6ydZJ2nEwrKTk7stStodcQSU63JhFnXXXQpTCXlvNhFN0S46lwOIIVgpBLq1A3gQSBQgRdFOfBanD90LNshqfZQVprJi8WGVGqgVHAqoAEBAvISgEgJUcTgEjk4PhqFkz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eg;base64,/9j/4AAQSkZJRgABAQAAAQABAAD/2wCEAAkGBxMSERUUExMVFRUXGRgZFxcYFxgYFhgZGBgYFhcYGhocHCggGRooHBgYITMhJiwrLi4uFx8/ODMsNygtLisBCgoKDg0OGxAQGy8kICQvNC80LCw0LCwsNCwsLDcsLCwsLCw3LCwsLCwsLCwsLCwsLCwsLCw0LCwsLCwsLCwsLP/AABEIAP4AxgMBEQACEQEDEQH/xAAcAAACAwEBAQEAAAAAAAAAAAAABwUGCAQDAgH/xABREAABAgMDBQcPCgQGAQUAAAABAgMABBEFEiEGBzFBURMiNGFxc7IUMjVSVHSBg5GSk7PCw9IVFhcjQmJygqHRM6Kx00NTVWPB8OEkJSajtP/EABsBAAIDAQEBAAAAAAAAAAAAAAAEAQMFAgYH/8QANhEAAgECBAMFBgUFAQEAAAAAAAECAxEEEjEyIUFRBRNhccEUIoGRobEVIzPR8DRScuHxQqL/2gAMAwEAAhEDEQA/AHjABWssMtJez00X9Y8RVLKSLxGgKUfsJrrOmhoDSLadKU9NDiU1ET1vZxZ6ZJ+u3BvtGTcoONzryfCBxQ5ChCPK5S6kmRbVjT0xvgxNO10LKHFA/nUKHyx3mhHmjmzZ6/M60O43/MMR3sOpOSXQPmdaHcb/AJhg72HUMkugfM60O43/ADDB3sOoZJdA+Z1odxv+YYO9h1DJLoHzOtDuN/zDB3sOoZJdA+Z1odxv+YYO9h1DJLoHzOtDuN/zDB3sOoZJdA+Z1odxv+YYO9h1DJLoHzOtDuN/zDB3sOoZJdA+Z1odxv8AmGDvYdQyS6B8zrQ7jf8AMMHew6hkl0D5nWh3G/5hg72HUMkugfM60O43/MMHew6hkl0D5nWh3G/5hg72HUMkugfM60O43/MMHew6hkl0PN3J+fY3xlppH3ktuYfmSMIM8HzQWkjtsTL6fliLr6nUjSh4lwcl4m+PAoREqMJcgU2hvZF5fMT/ANWRuL9MW1GoVTEltX2hxYEUOFMYTqUXDjyL4zUi3RSdhAAQAVvLzKhNnyxXgp1e9aSdBVTrj91IxPgGFRFlKnnlY5nLKhE2VZ0zaU1dSS484SpxxRwAwBWs6kjAUHEANAjQlKMI+Auk5MbcpYlmWI0l19SVvanFpvOKVrDTYrdGOkaAd8rXCbnUquy0LrRhxZDT2eUV+plCU7XHAlXmpSofzR2sL1Zy63RHL9Mr3cjfpVfBHXsq6kd8+gfTK93I36VXwQeyrqHfPoH0yvdyN+lV8EHsq6h3z6B9Mr3cjfpVfBB7Kuod8+gfTK93I36VXwQeyrqHfPoH0yvdyN+lV8EHsq6h3z6B9Mr3cjfpVfBB7Kuod8+gfTK93I36VXwQeyrqHfPoH0yvdyN+lV8EHsq6h3z6B9Mr3cjfpVfBB7Kuod8+gfTK93I36VXwQeyrqHfPoH0yvdyN+lV8EHsq6h3z6B9Mr3cjfpVfBB7Kuod8+gfTK93I36VXwQeyrqHfPoH0yvdyN+lV8EHsq6h3z6HvJ55je+tk97rKHaqHIlSAD5REPC9GSq3VE+qWsu3W1FFEvAYqACJhGy8Ptpx+8nYaxXepRfh9Dr3ZilylyfmLNmAhZIIN9p1FUhQScFJOlKgaVGkGmkEEtwmpq6KZRcWObNtld1ewUuU6oaoHNV8HrXAOOhBGog6ARCValkfDQvhLMi4RSdhABn3OrbJmLQcSD9Wx9UnZUYuniN+qfyCNGhDLDzFqjvIYGSMq3ZFkqmnU/WLSHFjQolWDLI2dcBxFSjC1RurUyotiskbsTttWs7NvKeeVeWryJGpCRqSNnKTUkkuxioqyKG23dnFEkBAAQAEABAAQAEAH002VKCUgqUogJSBUkk0AA1knCABvZO5p2Us355ai4RUoQq6hsUriodcoazWnEdJTniXf3S5UlzKNP5J321P2e71YwOuABEw1zjVASPvAY7AMYYVSztPg/oV5eceJWAYtOQiACAAgAIACAAgA6LPnXGHEutLKHEGqVDSP3B0EHAiIaTVmCdh2vbnbtk3gkJeFaD/LfQNFdSVAj8rg1wlxo1PD0GN8RU5B2wZSfZcxCSoNuA4bxwhJr+E3VfkhurHNBopg7SNJRmDQQAZeQkTE4ArQ8+ArxruPSjV0j5L0FNWNPPnNFMvLNDALcUs8e5poByfWV8AhTCri2XVdEJyHCgIACAAgAIACAAgAIAJzIq2m5Kcbfca3RKQoUFLybwpfTXAqAqKHUoxxUg5RsjqLs7l6zgZyGH5Uy8mpSi6LriylSAlB65ACgCSoYHVQnGtIopUHGV5Hc6iashY2fPOsOB1lxTbidCkmh5DqI4jUGGWk1ZlSdtC1/KUlaOE2Eyc0dE02PqHD/vIrvT97ixIGEVZZw28V05/A7upa8GQeUOTcxJKAeRvFdY6k3ml6xdVtpqNDxUiyE4z0OZRa1IiOiAgAIACAAgAIAGnmJmjuk01XelLawNhBUlR8IKfNEK4pcEy2lzKHltKhufm0DRurhHFfN+ngvU8EMUneKZXNcWjSNmvX2W1nSpCFeVIMZj4MbR0xAGXrC4ZLd8M+tTGrLa/L0FFqhk5+NEn4/wB1CuF5ltXkKaGyk/CYkAvDbAAAwAfsQB8qWBpIHhibAAWKVqKQWC59AxABAAQAEABABP5O5WvSiS0Ql+WVguXd3zZB03ag3DyVG0GOJ01Ljo+p1GTRMOZLy0+kuWW5dcAquSdUA4Nu5KJ3yeUkY9cNEcd5KHCfzOsqe35FNmpdba1IcSpC0mikqBCgeMGLk7q6KzygAIACAAgAZWYzhUxzSenC2K2otpasqmcTslN857KYuo7EcT3M0JYXBWOab6AjNlqxlaHdEEmXrC4ZLd8M+tTGrLa/L0FFqhk5+NEn4/3UK4XmW1eQpobKS25vbfDD6GFS7TwmHmkFSxVSL6g3VOB7atOKKqsMyvfRHcJW4DTy9m2pCVDyJWXWd0SiikJAooKNcBxQpSTnKzZdN5VcjsipuUtdl0PSDCVNkA0QkghYNClV0KSrA4A4YY4x1UUqTVmRFqa4oqEpm/S5bD0qFKEuzdWo131xaUqS3XaSoiuxBOmLnWtTUubK1D3rFwyxt5ixW22pSWaDjgJGFEpSmgvLI3y1EkDTjQ44Y004Oq7yZZKShwRC5GZZtTs6gTktLB6iy0+hJTQhJvIVeJwKb2NaVGjGsWVaThH3W7dDmM7viL/K6nV81dpTd3aU0UvnRF9PYiuWrJrNbYKZqdvOJBZYTujgVQpJNQ2lVdVQpXizHFeeWPDVk01dl5zl5MS7ln9USrTSS1R2raEpvtEb/QBUBJC/y8cUUKjU7SLKkVluhLQ6UBAAQAfbLqkKCkKKVJNUqSSlSTtBGIPGIALtKZXMTiEs2s3foKIm2xR5v8QA3w5ARoqk6YodJxd6fyLMyfCRH5RZEPS6N3YUJqVIql5rGg++kVp+IVGGN3RHUKqk7PgyJQa4rQq0WnAQAEADKzGcKmOaT04WxW1FtLVlUzidkpvnPZTF1HYjie5mhLC4KxzTfQEZstWMrQ7ogky9YXDJbvhn1qY1ZbX5egotUMnPxok/H+6hXC8y2ryFNDZSSeS/DpTvmX9ciOZ7X5P7ErVD1zjWgwxKBcxLiZRuiRuZNBUhVFaDoofLCFFNysnYYm0lxKCxnSbl2y3J2e2yMT1+9vHWUpQLx0faBwhj2dyd5SK+8toiVzNWmp9+fcdVeec3FajoqBuiaAbE4DiBEc4mNlFLQmk7tkLnzZUJ1lX2VMXU7LyHFlXTRHeFayvzOaupM5HZLWPaLKltyzybighYcdcFVXQqouukUx/8RxUqVabs2dRhCSKfnDlLPl3TLyjLqHWlDdVKUVNlJQFAJvLJqLw1DXF1Fzks0nqVzUVwRdrGsBUvYpZDrLExNi8tTy7lEroCka6hugpqKiYolNOrfVItUbRt1LPkLLXJJMs68xMFsFFWl3xuZrcSoUwoKp5EiKqrvLMlY7grKwiMp7HMnNvS5rRCt4TrQd8g11m6QDxgw/CWaKYtJWdiLjogIACAAgAl8m8pZmRXeYXQE1U2rFtf4k7fvChw0xzOnGa4nUZOOgxcnLIsy2VLe3BbDrdN2aQq62ouXrqwQMcUq0XTWtQcCVpyqUuF7osioz4kTlbmqdYQXZRan0JxLagN2A1lN0AOcgAOypjuniFLhLgRKnbQXIMMlQysxnCpjmk9OFcVtRbS1ZVM4nZKb5z2UxdR2I4nuZoSwuCsc030BGbLVjK0O6IJMvWFwyW74Z9amNWW1+XoKLVDJz8aJPx/uoVwvMtq8hTQ2UllyMtOQl17pNsPuuIWhbJbIokox3wLiQTeAOg6IrqRnLhFnUXFal2t7OPZk41uUxLTakVCqANpNRoNUvg6z5YohQqRd01/PgWOpFqzQqZooLiy2CGypRQD1wReNwHE4hNAcTDa04lJ25PW27JPpfZIvCoIPWrSaXkK4jQeEDZHM4KSsyU2ndDIn8u7KtFlKJ5l1spNRQFV1VMbi0b6nKBXZCyo1IO8WWucZLifFiZdWXZ43KUZmFNrXedcVp0UqAo1JwAu0SNJrXSSo1J8ZMFOMeCK6q3bOdtKYmpll51pSm1MpSAMUpSFbokrAIqkYVIOsRbkmoKMWcXjmbZ35eZX2daDVdxmQ+hKgypVwIBUUk3gHDUb0aqxzSpzg9VY6nOMjnze5USFnpK1tTJmFBSVlF0tlN+8miS4MaAYkbaaYmtTnPgmrEQlGJ95fZVWdPoK0MTCZpISlDighKboWCQu64a4FdMNJgpU5w4N8AnKMigReVhAAQAEABAAxMyNoBE460f8Zuo/E0ageatZ/LC+JV4p9Cyk+I7YRGDN+cFCE2nNBsBKd0GA0XihJWfCu8fDGlS2K4rPcy05jOFTHNJ6cVYrajulqyqZxOyU3znspi6jsRxPczQlhcFY5pvoCM2WrGVod0QSZesLhkt3wz61Mastr8vQUWqGTn40Sfj/AHUK4XmW1eQpobKS4ZF5FonmHXlzIYS0u6SUAppdSq8VFYppiitW7stpUnVdo6+BL/R1Jf6uz5G/70Ue3R8PmNfhuI/sl8mH0dSX+rs+Rv8AvQe3R8PmH4biP7JfJh9HUl/q7Pkb/vQe3R8PmH4biP7JfJh9HUl/q7Pkb/vQe3R8PmH4biP7JfJnrK5sZZ1Vxu1G1qOhKUIUrDTgHaxKxsXwX3OZ4GtBZpxaXimLu0ZbcnnWq13NxxFaUrcWU1pqrStIdTukxI54ACAAgAIACAAgAIACAC2ZqmFKtWXI+xuilcm5LR/VQHhiqu7U2d09yHplDayJSWdmFiqW01poKiSEpSDtKiB4YQhFylZDDdlczJNzKnXFuLNVuKUtR1XlEqVTiqY1ErKyFBi5jOFTHNJ6cLYrai2lqyqZxOyU3znspi6jsRxPczQlhcFY5pvoCM2WrGVod0QSZesLhkt3wz61Mastr8vQUWqGTn40Sfj/AHUK4XmW1eQpobKRl5vew9ofj9huM/H6fA0uyf6iPn6EfY9luTLoaaAKjiScEpA0qUdQxHljGhBydkexr14UIZ56EplHkquTbS4XULClXN6CCFUUfCN6RFlSi4K7FsH2hDEycUmrK5BSzJWtKBSq1JSK6KqIArxYxUld2HpyUYuT5K/yLNbGQz7DanErQ6ECqwmoUkUqTQ6cMdvFF06Eoq5mYftalVnkaaueWbvh7f4V9ExFDed9rf0z819xeZQ8Mmu+H/Wrj0kdq8l9jxD1ZHxJAQAfhUNsSABQrSuOyAD9iACAAgAIAHTmlyOclgqamElDribqEHrkNkhRKhqUohOGkAY4kgJYiqpe6i+nC3FnNnxti60zKpOKzuq/wowQDxFRJ8XE4WPFyIqvkJ+HCkZWYzhUxzSenC2K2otpasqmcTslN857KYuo7EcT3M0JYXBWOab6AjNlqxlaHdEEmXrC4ZLd8M+tTGrLa/L0FFqhk5+NEn4/3UK4XmW1eQpobKRq5qpIv2bOtJICluUBVo/ho00hDGxzcF0Huz6qpVVN6Jk2zYztmyE+6XEboWVXFIJqkpQuhxAxqoHwCFcLRyz482h/tPHxxEVkTVr6kCR/8fkedV/WYg7Q3fH0LewP1H/j6oh7H4QxzrXTTGfDcj0WI/Sn5P7F1lZkpykeRXeuSyQoaiUhJSTxiqvOMbbV6C8zwab7w6cmcj3JabDpcaKBfAAKr1FAhOkU2RnU6LjK5vYztOnXod2k78Ogl8oeGTXfD/rVxvR2ryX2PNPVkfEkErkvYip2abl0m7eNVK7VCcVK5aYDjIjmc8kbkxV3Y0VYlhS8o2EMNJQAMTTfq41K0qPGYzZTlJ3Y0opaH1bVjszTS2nkJUFJIqQCpNRQKSSN6oaQdogjJxd0DSepmu2rLclX3GHevbVQnUoaUqHEQQfDGnGSkroVas7HFEkHdY1kvTboZYQVrOntUjtln7KePyVNBESkoq7JSbdkPPI3N/LyIC1APTH+YoYJP+2n7PLpxONMIQqVpT4chiMEi4RSdma8t7a6snnngaorcb2bmjepI4iar/PGnShlikKyd3cgo7ORlZjOFTHNJ6cLYrai2lqyqZxOyU3znspi6jsRxPczQlhcFY5pvoCM2WrGVod0QSZesLhkt3wz61Mastr8vQUWqGTn40Sfj/dQrheZbV5CmhspPlSAdIB8ETcD8Dadg8kF2Fhqr7ASPOq/rMRi9obvj6Houwf1H/j6oh7H4QxzrXTTGfDcj0WI/Sn5P7HPnfSDajlcd410Y9Hh9h8+q7ilbkntR5BF92V2PsCIJCAC95l30ptIhRAK2HEo41Xm10HHdQo/lMUYle58SyluHtCAwEAFCzi5CKtB5hxlSEKFUOqVXrOuSQB1xBvCmFb+kUhijWyJplc4Zmflk5p5FuhdLj6vvKuIrxJRQ04iTBLEzenAFSRdLOs5mXRcZaQ0ntUJCRXaaaTxxQ5OXFnaSWh1RBJU851u9SSDl00cd+qb2gqBvK4qICjXbTbF1CGaZxUlZGehGgLBAAysxnCpjmk9OFsVtRbS1ZVM4nZKb5z2UxdR2I4nuZoSwuCsc030BGbLVjK0O6IJMvWFwyW74Z9amNWW1+XoKLVDJz8aJPx/uoVwvMtq8hTQ2UhAAzLFySs35Pl5mbU8ku1BukkXqr1BJpgmEa+KdOTQ9hcFPEcIK7tfWx1ZQ2hKCSYlJRS1JbWVVWCCAQvAkgVNXD5IzcTXVQ9D2XgKuHm5TVuFtb87+hXpF7c3W1kVCFoUQNJuqCqfpCqdnc2Kkc8JR6pr5ot1sy9jz8zurjj+6uXEUSFpGpKR1mHLGpDGqKyp/Q8lPsfEJOTjp4rkL/OBYjUlOqYZvXAhCt8amqga4xpUZuUbsx5pJ2RXIsOQgA9JaYW2tK21FC0kKSoaQRiCIGr8GA9sgMv0TwDLouTIFSADccAGKkHVxpPgrCFWi4cVoMQnm4F3igsCADjte0USzDj7l4obSVKuiqqDYP8AoiYxcnZEN2VygZN2nM2zM7osFmRYUDuaSavOCikJcUOuAwUUje9aKKrWGZxjSjbVsri3J+AylKAFTgBCpaZ6zj5Uifmqo/gNVQ196p37n5qCnEkaCSI0aNPJHjqLTlmZVItOAgAZWYzhUxzSenC2K2otpasqmcTslN857KYuo7EcT3M0JYXBWOab6AjNlqxlaHdEEmXrC4ZLd8M+tTGrLa/L0FFqhk5+NEn4/wB1CuF5ltXkKaGykIAHbkHLMT1lsMuIcuslVVYoQV1XglVd/QKNaYA8YjNxVJOXvGjg8VUocaerVj5nZKxWjQrUo7ELcX+qaj9YQcaKNynV7SmrpW80l9+JzNixScd2Txndf+KxH5JY/wATXT/5J6z8mbOWA6xV24QoXHSTUb4AgnA4aDSLYUqb4oQr4/GQvCpwv4CmzkWoiZn1uNhYAShBC0lCwpNQoFJxEbFGLjCzMCbuysRacBAAQANvMXZibsxMkVVeDKeIBKXF05byPMEKYqWkS6ktWNaFC4IAPKal0uIU2sVStJSobUqFCPIYlOzuBz2PZbUqwhhlN1CBQDWdZJOtRNSTrJMTKTk7shKxSs8WUW4SwlkGjkxUKppDQ6/zjveS9si7DwvLM+RxVlZWEhDwuEABAAysxnCpjmk9OFsVtRbS1ZVM4nZKb5z2UxdR2I4nuZoSwuCsc030BGbLVjK0O6IJMvWFwyW74Z9amNWW1+XoKLVDJz8aJPx/uoVwvMtq8hTQ2Uk9kRk/1dOIZNQ2AVukYHc00qAdRJKU8V6uqOKs8kbnUY5nYu2VuUG6Hqdijcq1vEpRgld3DGn2BTAaMK7Keer1nN25HtOzcBGjBTkvef08vHr8vPlyYsJMyXFuubkwym84vAYUJoCcBQAknGmGGMRRpOo7FmPxywsVZXk/5dkjJWZZs8FokJhzd0JvBLgUkLANK75INKkCo0XhUQ1VwLirmTh+3Juf5iTXhwZW5KbcYcC21FC04fulQ1jaDCKbi7o9FUpwqwyyV0yZy7kkT8iLRbSEvtURMJH2k4Cv5ahQPak1rQU2cFXzcH/GeK7Rwbw9Rrly8v8AQr40DOCAAgAa+Yy1UjqiVJoSQ8jjwDbnko35TshXFR0kXUnqhtQmXBAAQAc1pT7cu0t51QS2gFSjxDZtJ0AayRExTk7IhuyuZsynttc7NOTC8LxohPaIHWJ8mJ4ydsacIKEbIVk7u5FR0QEABAAysxnCpjmk9OFsVtRbS1ZVM4nZKb5z2UxdR2I4nuZoSwuCsc030BGbLVjK0O6IJMvWFwyW74Z9amNWW1+XoKLVDJz8aJPx/uoVwvMtq8hTQ2UjJzUjc5W0ZgdclsJSdhCXFf1KfJCWNlaPzHez6anWjF6Nr7kIBGCe9LJPq3PJ54pwLryQTxbohJHIQinhManZ64r4nk+3Zt1rdEv39Sq5sXyi1Zah64rSeMFpeHlofBGnWV6bMOD95EzlO0EzkwB/mrPnG9/zHm6itNnv8HLNh4PwX04E7m+SHUzcurFLrJqNX2kH9F/pDGEk1IzO3IJ04y8Wvn/wT7ZqAeIR6FnkUfUQAQAdlj2m5KvtvtGi21VGw6lJPEQSDyxEoqSsyU7O5pWwbXbm5dt9o71YrTWk6FJPGDUHkjMnFxdmNJ3VyQjkkIAKXneki7ZjhFatLbcoDpAVcVXaAlZP5Yvw7tMrqL3RBQ+LhAAQAEADKzGcKmOaT04WxW1FtLVlUzidkpvnPZTF1HYjie5mhLC4KxzTfQEZstWMrQ7ogky9YXDJbvhn1qY1ZbX5egotUMnPxok/H+6hXC8y2ryFNDZSMjNSrdJW0ZcdcpsKSNpKXE/1CfOhLGxvH5jvZ9RQrxb0TX3IUGME96WSfTumTzwTiWnkkji3Rsk8lF18BjU7PfFfE8l27Bqtfql+3oVbNfLFdqy1BgkrWriAbWK+cUjwxpV3amzEgveRL5SvBc5MKGjdVjzSU1/SPOVHeTPf4OOWhBeC/cnc36w0mcmFYJaZNT5yz+iP1EMYSN5GZ25NKnGPi38v+igbFABxCPQs8ij6iACAAgAv+aLKfqaZ6mcV9U+RdroS9oSfzYJ5QjjijEU80cy1RZTlZ2HlCAwEAHHbEiH5d1k6HG1oP5klNf1iYvK0yGrqxlqhGBFCMCNh1iNYUCIAIACABlZjOFTHNJ6cLYrai2lqyqZxOyU3znspi6jsRxPczQlhcFY5pvoCM2WrGVod0QSZesLhkt3wz61Mastr8vQUWqGTn40Sfj/dQrheZbV5CmhspJ3IjKDqGcQ8alGKHQMSW1UqQNZBCVU13aa44qQzxsdRlZ3LrlbYO5K6oYouVd36FpxSm9jQkfZxwOjEDl89XpODPa9nY6NeChJ+8vr4r1+Z4ZMW6mX3Rt5vdZd5N1xGB1EVAOBqCQRhXDZEUarps77QwPtMVZ2kv5ZkhK2rZ8ihw2ewsPOC7fcKlXBsqtROnGg0kCpwENVsa5qxlYbsSSnepa3zbKzJSjjyw22krWrQBieMk6htJhBJt2R6GpUhTjmm7JE1l1OokJEWc2oKfdouYUn7KcDd/NQJA7UEmlRXawVDKrv+M8X2jjHiKl+Wi8v9iwjQM0IACAAgAK+DjGBHJABo3N/lD1dJIcUfrUfVu/jSBvuRQIV+amqM6rDJKw1CWZFkio6CADNeXUhuFozTerdCscjoDopxC/TwRp0neCYrJWkyCjs5CAAgAZWYzhUxzSenC2K2otpasqmcTslN857KYuo7EcT3M0JYXBWOab6AjNlqxlaHdEEmXrC4ZLd8M+tTGrLa/L0FFqhk5+NEn4/3UK4XmW1eQpobKS85vsmZSal5l6aLgSyRihVKJulRwAJOiFsRWdPQvw9F1ZKK1bsXfJy1bMkkKbZmHy2anc1pWtAJ0lIKKprjUDA1OFYz54uM9fsa0eyMVHRfVHnOTNiOGpSUn7iHUDzQLv6Qu3RZoU4dpwVr383F/fiesvY9kmXVM/WKaQoJUSXRiSkAUFFHFSfLEqFLLm5HEsT2h3qo8FJq/L/nI7ZXKazGmyhlRZr9pDKgrlqUGp5ax3GrSjoUVcBjqrvPj8V+5XpLJex5t+6l2ZcdWVKJUpdVGhUolSkYmGo427svsI1uy61KDnNcPNCttiXS1MvtprdbddQmuJuocUkVOs0AjSi7pMy3qckSQEABAAQAP3NDIhuzG1Ab51Ti1HbvyhP8iEwhiHeYxTXul0igsCABJZ7pG5OtO6nWqfmbUanyLR5IewzvFoXqriLuGCsIACABlZjOFTHNJ6cLYrai2lqyqZxOyU3znspi6jsRxPczQlhcFY5pvoCM2WrGVod0QSZesLhkt3wz61Mastr8vQUWqGTn40Sfj/dQrheZbV5CmhspGDm2teUalZtmafDIeoAaGt26QSN6Rr1wpiqUqnBIZwtbuZqfNO515X2EiUcQltalpWi9VVK6SNQGGjVGJVpqDsj2XZ+LliYOUlaz5HlkpY6ZuY3JSilN1SiU0rhQUFcNJ/SIpQzysd47EvD0s6V3exYxaFkNyjsmZ43VLvKVTfgpUgkD6ulKoGrbGgsHLJls+J5uXakniFXsrpWtxtzXqQOWFhIk3UJbWpaVIvVVSukjUAKQhVpqDsj0OAxcsTTcpK1nyJ6wpOTkUS05MTKkKcSSkEbw3k4jBJOAUNcNYfDt2kjI7S7Rk3Og0rXtfnwYo7deSuamFoNUrfeUk7UqcUpJ8IIMbceEV5HnHqcMSQEABAAQAPrM9PByzEIrVTS3EK8Ki4n+VY8kIYhWn5jFJ+6XeKCwIAFtnxkr0oy6Bi27dJ2JcSa/zJRDOFfvNFVVcBLw6UBAAQAMrMZwqY5pPThbFbUW0tWVTOJ2Sm+c9lMXUdiOJ7maEsLgrHNN9ARmy1YytDuiCTL1hcMlu+GfWpjVltfl6Ci1Qyc/GiT8f7qFcLzLavIU0NlJ8PdaeQ/0iVqQ9Bx5y/4svzI/rHnMVuPY9ifpS8/Q8c2XDTzS+kiOcPvLe2P6b4r1FVav8R78TnSMekhyPFS5jbzm/wAZjmR0jHncTuR7DsT9KXn6ERnL7G2Z+H3aI08Bt+B5/tP+on/kxbQ+Z4QAEABAAQAXXNTlH1JOBtZ+qmLqD91daNq5KkpP4gdUU14Zo3XIspysx+RnjAQAVbOdKbrZcyO1SHPRrS4f0SR4YtoO1RHFRe6zO8aIsEABAAysxnCpjmk9OFsVtRbS1ZVM4nZKb5z2UxdR2I4nuZoSwuCsc030BGbLVjK0O6IJMvWFwyW74Z9amNWW1+XoKLVDJz8aJPx/uoVwvMtq8hTQ2Unw91p5D/SJWpD0HHnL/iy/Mj+secxW49j2J+lLz9DxzZcNPNL6SI5w+8t7Y/pvivUVVq/xHvxOdIx6SHI8VLmNvOb/ABmOZHSMedxO5HsOxP0pefoRGcvsbZn4fdojTwG34Hn+0/6if+TFtD5nhAAQAEABAAQAaTyHtrqyRZeJqu7dc5xG9UeKpF4cShGbVhlk0NQd1cnorOjituV3WWeaP+I04jzkFP8AzHUXZpkNXRlpBqAY1WKI/YgAgAZWYzhUxzSenC2K2otpasqmcTslN857KYuo7EcT3M0JYXBWOab6AjNlqxlaHdEEmXrC4ZLd8M+tTGrLa/L0FFqhk5+NEn4/3UK4XmW1eQpobKT8UKgiJAcGU/8A6ySlZ1rfJDd10DEoIpWvElQUD4NUYOMpNPyPT9iYmKvTfPivPp5kDk5bBlH0uhN4UKVJ0VSdNDqOAPghSnPJK5tYvDLEUnBu37kq+1YTiy8qWevKJUpuqgkqJqd6HLtCdVaRortBpWuecfYVbNy+f8+xxZSWuqemAUNkYBttAxUcTSvGSeQYcsIVJupLgb+Ew0cJSak/Fs887robTIyYUCphqq+UhCE9BZpxiNvBwyw+h4zGVe8qyl1bfzYuobFQgAIACAAgAIAGhmOte669KqOCxuqPxJohfhKbnmGFcVHgpFtJ8bDhhMvCADKs+xubrjfaLWjzVFP/ABGsndJiZ4QAEADKzGcKmOaT04WxW1FtLVlUzidkpvnPZTF1HYjie5mhLC4KxzTfQEZstWMrQ7ogky9YXDJbvhn1qY1ZbX5egotUMnPxok/H+6hXC8y2ryFNDZSXvN/kvKTUtMPzRcAZVpQab25eOFCSYWxFZ09C/D0XVkorVuxcMmJ2y5Aq3CZmLq+uQtK1IJ0XqbngqmFRpwrWgohPGRnr9jVj2PiY6R+q/c/Z+YsV0lRqgnWhDqP5Qm7+kLSdFmhSh2nTVtV4uL/2cAlbGrwiY5LqqeqrHNqPVjGftK2yP0/cnbFnrLaqJZxDbpBCXHUOGhOAxXTDRvQpNYtpyop8DPxdHtCpH8xXXRW+yFTl3YU1LTKlTSt1LxKg+OtcpQaPskCgu6AKUqI2qU4yj7p52cWnxK3FhyEABAAQAEABABfs0OTrj8yJoLLaJdQxAqXFKSQpArgBdOJ+8KbRRiJpRy9SynG7uPOEBgIAMz5aMbnaM2n/AHnFeeor9qNOm7wQrLcyGjs5CABlZjOFTHNJ6cLYrai2lqyqZxOyU3znspi6jsRxPczQlhcFY5pvoCM2WrGVod0QSZesLhkt3wz61Mastr8vQUWqGTn40Sfj/dQrheZbV5CmhspGHm4tuTZk5piaf3LdlUFEqJulASSKJIB5YUxNKVTgugzha/czU+adztywsFqULJacWtLqVKqqlcLtCKAYEK2aoxa1JQasew7OxssVGTkkrW08f+HxkRZbUzNbm6kqTualUBKcQUgYgg6zEUYqUrM67RrzoUc8HZ3XqdslO2I8+mXDb6FrXuaVKK7t+t0Ct86TgKimIjQeASjex59dtYi+76Ig7fs7qaZcZreCCKE6SFJCxXjooDwRmzjlk0enwtbvqMalrX/exKvDqmw5lC8TLKStonEpAoaD8pcTxBXFGhgJu9vged7doxjUzrmr/FCsjYPPhAAQAEAAB/3l0CABnZEZrlOXXp4FCNKWNC1bN0IxQPujfbaaCtVxFuEfmWxp82N6VlkNoShtKUISKJSkAJA2ADAQm23xZeesQAQAZxziilqTf4x+raDGlR/TQrPcyuRYchAAysxnCpjmk9OFsVtRbS1ZVM4nZKb5z2UxdR2I4nuZoSwuCsc030BGbLVjK0O6IJMvWFwyW74Z9amNWW1+XoKLVDJz8aJPx/uoVwvMtq8hTQ2Un4vQYlAOLOD/AApDmldFmPPYvcvies7C2z+HqQ+SNsIlJjdXErUm4pNEAE1JSdZAphFFKahK7NHH4aWIpZItJ3vx/jJGUtCx2XQ+1IvbqCVJKlVAUca0U8oA1OmmGqHXj21bj9DFXYNRO+aP1/Yhn1vT00pSUVcdNQkECgAAAqaDBIArxQi7zkb0VTwtFJvhHn/PEkcr3UWdZypK+FTUyQpwJxCG6ivgN26K6SVEaMNbBUHHizynamNWIneOmi/cVsaRkhAAQAddlWa7MupaYQXHFaANQ1qUdCUjaYiUlFXZKTfBDwyGzesyVHXbr0z21N43xNg69V84niBpCNWu58FoXwgkXaKCwIAI2xbbZmw6WVX0NuFor+ypQSlRKD9pO+ArrINMMT1KDja5CaehJRySZ0zmClqzf4kfqy2Y0qP6a/nMVnuZWYsOQgAZWYzhUxzSenC2K2otpasqmcTslN857KYuo7EcT3M0JYXBWOab6AjNlqxlaHdEEmXrC4ZLd8M+tTGrLa/L0FFqhk5+NEn4/wB1CuF5ltXkKaGyk+V6DyRKBjjzhfwpDmldFmPPYvVfE9Z2FtqfD1IvIizm5iaDbqbyLijSpGIpTEEGKaMVKVmP9o1p0aGaDs7olLKRZs+JluXl3mXGUk31qwrvgKDdFVFU4ggYHyPVsHGEb/uYWH7XxDqJSd1fSy9CmJOg6DpG0HSCOOMw9Y+hNZzvrpGz5pWLhCm1K1qwrU+FBP5jG7gZtx4nhO0qUadeUY6X/wBi3h4QCACdyQyVftFy61RLaT9Y6RVCOL7y6fZHFWgxjipUUFxOoxctB+ZMZNMSDW5spxNL6zitZGtR8tAMBXARnzqObuxiMVHQmI4Oj5cWEglRAABJJNAAMSSdQgASucXOIZm9LSiiljQtwYKe2pTsb/VXJ1z1Ghl96WpROd+CLrmcZu2Wg9u46fIso9iKMT+od0tpd4oLDO+dEf8Au01ytf8A52o0qP6a/nMVnuZVosOQgAZWYzhUxzSenC2K2otpasqmcTslN857KYuo7EcT3M0JYXBWOab6AjNlqxlaHdEEmXrC4ZL98M+tTGrLa/L0FFqhk5+NEnyve6hXC8y2ryFNDZSMDN3YMk/KTT82yXdxOF1a0m6EXiAErSCeWFcTWlT4oZw1DvpqHNuxIZYW+3N7iGm1oS0lSRepXfXcMCcAEjXrjErVVNqx7Ds7BSwsZKTTvbTw/wCnJkra6ZSZDqklSaKSQml6h1iuBxAjmnPJK5djcM8RScE7MuWRnUC1zAk5dxla0G+paiQQSdA3RVMVE4AQ+sS6yy9Dzdfs+WDtOTTu+V/PmLh1pSFFChRSSUqB0gjAiM21uB65SUlmjoy1WNPyk0yxIzkupwBwBtSVFNCskAqKVpUKXyMK4aocw2JcOCMHtPsx1JSrJq1rtceS5FAy2s9uXn5hllN1tCkhKaqVQFtCjioknEnSY26cnKCbPKyVpNFozQ5LJmXVzD7YWy3vUBQqhbh0mhwUEjbhVY1jCrEVMqstTunG7ux2IQEigAAGgAUAhEYPqADxnJpDSFOOKCEJFVKUaAAayYlJt2QCLy/y/XPEss1RKg6NCnafaXsTsR4TjQJfpUVDi9Rec78ORSIuKzRWbRi5ZcqNqCrz1qX7UZ1Z3qMZp7UWeKjsz7nZRS1X+MNH/wCpI/4jQw/6aFqm4qEXHAQAMvMZwqY5pPThbFbUW0tWVPOH2Sm+c9lMXUdiOJ7maEsLgrHNN9ARmy1YytDuiCTMFsNqlp10Ab5l9RSDruOFSDyEAHwxqR96K8UKPgxs525UTVmtTTW+S2Uu1GNWnE0J8pQTxAwph3lm4suq8Y3EpDpQXvN9lRKSstMMTQcIeVoQK725dONQQYWxFF1NC/D1nSkpLVO5KfL9g/5Mz/P/AHIU/D/D6mn+N4j+76L9g+X7B/yZn+f+5B+H+H1D8bxH930X7HQxltZcsh5Umh9Dym1JQVpUpN6hKKgrOF6kd08FldxfEdo1a8bTd7eC9DwGXNmzYCp2VW29TfLbqUmmGlKgo8hBptMTUwKk7rj9Aw/adaissXw6ao95S37CbcQ4kv3kKCk1S4RUGowipYBp3t9S+fbFacXFvg+GhSsonRaFqLMuSRMONpbJSRpShFSNIAIJ5BGjD3KfHkZD96XA0HZFmtyzDbDQohtISNp2k7STUk7SYzpScndjKVlYqWcLL5EkkssELmSOVLQIwUvaqmIT4ThSt1Gi58XocTnbgimZM515hnezaeqEdum6l4f0Sv8AlPGYvnhovbwOI1WtSEy5y1dtBdBVuXSaobriTqW5TAq4tA1VxJ7pUlDzOZzzFVi04CADTORzVyz5RJ0iXZry7mmv6xmVHebfiNR4RRMRwdCFzxopaavvNNnpJ9mH8PsF6m4pEXlYQAODMfZhQzMTKsEuFKEE6Lrd4rVyXlU5UGE8VLiol1JcxX2zMmbm3VoxL7ytz4wtZDY8hSIbissUnyKm8zNOy7QQhKRoSAkeAUjKGz0gAS2ejJ8tzCZtA3jwCXOJxIokn8SAB4s7RDuGndZehRVjxuSWaXKhtxo2fMUOCg1exC0KqVtGukipoNaTT7OPOIptPOiacv8AyysZdZAvSS1ONJU5K4kKFVKaHaua6Dt9G2h020qynwepxODXkUwGLzgIgAgAIACAAgAtGbAJ+VpW9tcpy7i5T/u2kV1v03/OZ1DchwZxspDIyZWim6uHc2tdFEEldPupBOytNsJUaeeXHQvnLKjPK1lRKlEqUSSSSSSSakknEknGsaIsfMABAAQAfLhwPIYlEM1VZrVxltPaoQPIkCMl6jqPK2rO6oZW1ujrRUMFtLUhaTqIKSK8hwMTGWV3IaujOuVdjTMpMFuZKlK+w4SpQcSD1yVEk68RpFeME6NOUZK8RaSafEho7OSz5GZEv2gsEAty9d88RpGsN169XHoGvYa6lVQ8zuMHIv2crKBqRkxZ8rRK1ICCAf4TVKGp031DDbio7Kr0YOcs8iycsqyoqWaTJ8zE6HlD6qXosnUXP8NPKOv4rqdsW4ieWNupxTjd3HzCAwEAHHa9mtzLK2Xk3m1ihGvaCDqINCDqIETGTi7ohq6szPWV+Sr9nPUXUtk1aeGAVTEYjrHBStOKojSp1FNC0ouJbMlc7LjSQ3OILqRgHUU3Sn30mgX+IEHDQTjFM8Mnxidxq9SwrtDJ6aqtfUwUdJUhTKieM0Te5cYry1o8Ff7nV6b4nx1Fk520r6dXxwXr+Ifl+AdRZOdtK+nV8cF6/iH5fgHUWTnbSvp1fHBev4h+X4B1Fk520r6dXxwXr+Ifl+AdRZOdtK+nV8cF6/iH5fgesq1k82tLiHJVK0EKSoPqqCDUHr4h981Zphen4Hfbdp2LOXOqJiWcuVu1epS9SuhQ00HkiIxqx0TJcoPVoi+osnO2lfTq+OOr1/Ej8vwDqLJztpX06vjgvX8Q/L8A6iyc7aV9Or44L1/EPy/AOosnO2lfTq+OC9fxD8vwAyOTnbSnplfHBev4h+X4Fmayxs1KQkTsvQAAfWpOAwGkxV3VTozrPHqfXz1s7u2X9In94O5n0Yd5HqR1tWxY02lKZiYlnAk3k1dAoaU0gg6DHUYVY6JkOUHq0RQmMnZffjqVRGIolT5rqoKKoeOO7V3w4/Yi9NEPlNnbqktyLZTq3ZwCo40N4jwq80x3DDc5ESq9CiWDYczaUwUt3lKJvOurqUprpUtWsnUNJ5ASL5TjBcSuMXJmhcnLDakpdDDQwTiVHrlqPXLVxn9BQDACM6c3N3YzFJKyICcm90KHXVhLbj7rLaVKUGkIaS9VakpUN0WtTJO+NEhSaAEKKrErcF0OTjncpxZzXVC765ZbhaSmqlBS7t9DrJXVSWykOJKalNUJKaCpV1Gm6jyrUhyy8S/QuWHhOyjbyFNuoStChRSVAFJ5QYlNp3QNXFvb2aBpZKpR4tf7blVo5EqreSOW9DMcS/8A0il0lyF7bOR8xKquuKaJ+4pZH6oEMRqxlocODRG/Ja9qfKf2jrOiMrD5LXtT5T+0GdBlYfJa9qfKf2gzoMrD5LXtT5T+0GdBlYfJa9qfKf2gzoMrD5LXtT5T+0GdBlYfJa9qfKf2gzoMrD5LXtT5T+0GdBlYfJa9qfKf2gzoMrD5LXtT5T+0GdBlYfJa9qfKf2gzoMrD5LXtT5T+0GdBlYfJa9qfKf2gzoMrD5LXtT5T+0GdBlYfJa9qfKf2gzoMrO6y8ln5hV1CmgfvKUB+iDHMqsVqCg2X+w8zwBCpt+9tbaBA5C4rEjkCTxxRLFf2osVLqMuzLNalmw0w2ltA0JSKY6ydZJ2nEwrKTk7stStodcQSU63JhFnXXXQpTCXlvNhFN0S46lwOIIVgpBLq1A3gQSBQgRdFOfBanD90LNshqfZQVprJi8WGVGqgVHAqoAEBAvISgEgJUcTgEjk4PhqFkz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MSERUUExMVFRUXGRgZFxcYFxgYFhgZGBgYFhcYGhocHCggGRooHBgYITMhJiwrLi4uFx8/ODMsNygtLisBCgoKDg0OGxAQGy8kICQvNC80LCw0LCwsNCwsLDcsLCwsLCw3LCwsLCwsLCwsLCwsLCwsLCw0LCwsLCwsLCwsLP/AABEIAP4AxgMBEQACEQEDEQH/xAAcAAACAwEBAQEAAAAAAAAAAAAABwUGCAQDAgH/xABREAABAgMDBQcPCgQGAQUAAAABAgMABBEFEiEGBzFBURMiNGFxc7IUMjVSVHSBg5GSk7PCw9IVFhcjQmJygqHRM6Kx00NTVWPB8OEkJSajtP/EABsBAAIDAQEBAAAAAAAAAAAAAAAEAQMFAgYH/8QANhEAAgECBAMFBgUFAQEAAAAAAAECAxEEEjEyIUFRBRNhccEUIoGRobEVIzPR8DRScuHxQqL/2gAMAwEAAhEDEQA/AHjABWssMtJez00X9Y8RVLKSLxGgKUfsJrrOmhoDSLadKU9NDiU1ET1vZxZ6ZJ+u3BvtGTcoONzryfCBxQ5ChCPK5S6kmRbVjT0xvgxNO10LKHFA/nUKHyx3mhHmjmzZ6/M60O43/MMR3sOpOSXQPmdaHcb/AJhg72HUMkugfM60O43/ADDB3sOoZJdA+Z1odxv+YYO9h1DJLoHzOtDuN/zDB3sOoZJdA+Z1odxv+YYO9h1DJLoHzOtDuN/zDB3sOoZJdA+Z1odxv+YYO9h1DJLoHzOtDuN/zDB3sOoZJdA+Z1odxv8AmGDvYdQyS6B8zrQ7jf8AMMHew6hkl0D5nWh3G/5hg72HUMkugfM60O43/MMHew6hkl0D5nWh3G/5hg72HUMkugfM60O43/MMHew6hkl0PN3J+fY3xlppH3ktuYfmSMIM8HzQWkjtsTL6fliLr6nUjSh4lwcl4m+PAoREqMJcgU2hvZF5fMT/ANWRuL9MW1GoVTEltX2hxYEUOFMYTqUXDjyL4zUi3RSdhAAQAVvLzKhNnyxXgp1e9aSdBVTrj91IxPgGFRFlKnnlY5nLKhE2VZ0zaU1dSS484SpxxRwAwBWs6kjAUHEANAjQlKMI+Auk5MbcpYlmWI0l19SVvanFpvOKVrDTYrdGOkaAd8rXCbnUquy0LrRhxZDT2eUV+plCU7XHAlXmpSofzR2sL1Zy63RHL9Mr3cjfpVfBHXsq6kd8+gfTK93I36VXwQeyrqHfPoH0yvdyN+lV8EHsq6h3z6B9Mr3cjfpVfBB7Kuod8+gfTK93I36VXwQeyrqHfPoH0yvdyN+lV8EHsq6h3z6B9Mr3cjfpVfBB7Kuod8+gfTK93I36VXwQeyrqHfPoH0yvdyN+lV8EHsq6h3z6B9Mr3cjfpVfBB7Kuod8+gfTK93I36VXwQeyrqHfPoH0yvdyN+lV8EHsq6h3z6B9Mr3cjfpVfBB7Kuod8+gfTK93I36VXwQeyrqHfPoH0yvdyN+lV8EHsq6h3z6HvJ55je+tk97rKHaqHIlSAD5REPC9GSq3VE+qWsu3W1FFEvAYqACJhGy8Ptpx+8nYaxXepRfh9Dr3ZilylyfmLNmAhZIIN9p1FUhQScFJOlKgaVGkGmkEEtwmpq6KZRcWObNtld1ewUuU6oaoHNV8HrXAOOhBGog6ARCValkfDQvhLMi4RSdhABn3OrbJmLQcSD9Wx9UnZUYuniN+qfyCNGhDLDzFqjvIYGSMq3ZFkqmnU/WLSHFjQolWDLI2dcBxFSjC1RurUyotiskbsTttWs7NvKeeVeWryJGpCRqSNnKTUkkuxioqyKG23dnFEkBAAQAEABAAQAEAH002VKCUgqUogJSBUkk0AA1knCABvZO5p2Us355ai4RUoQq6hsUriodcoazWnEdJTniXf3S5UlzKNP5J321P2e71YwOuABEw1zjVASPvAY7AMYYVSztPg/oV5eceJWAYtOQiACAAgAIACAAgA6LPnXGHEutLKHEGqVDSP3B0EHAiIaTVmCdh2vbnbtk3gkJeFaD/LfQNFdSVAj8rg1wlxo1PD0GN8RU5B2wZSfZcxCSoNuA4bxwhJr+E3VfkhurHNBopg7SNJRmDQQAZeQkTE4ArQ8+ArxruPSjV0j5L0FNWNPPnNFMvLNDALcUs8e5poByfWV8AhTCri2XVdEJyHCgIACAAgAIACAAgAIAJzIq2m5Kcbfca3RKQoUFLybwpfTXAqAqKHUoxxUg5RsjqLs7l6zgZyGH5Uy8mpSi6LriylSAlB65ACgCSoYHVQnGtIopUHGV5Hc6iashY2fPOsOB1lxTbidCkmh5DqI4jUGGWk1ZlSdtC1/KUlaOE2Eyc0dE02PqHD/vIrvT97ixIGEVZZw28V05/A7upa8GQeUOTcxJKAeRvFdY6k3ml6xdVtpqNDxUiyE4z0OZRa1IiOiAgAIACAAgAIAGnmJmjuk01XelLawNhBUlR8IKfNEK4pcEy2lzKHltKhufm0DRurhHFfN+ngvU8EMUneKZXNcWjSNmvX2W1nSpCFeVIMZj4MbR0xAGXrC4ZLd8M+tTGrLa/L0FFqhk5+NEn4/wB1CuF5ltXkKaGyk/CYkAvDbAAAwAfsQB8qWBpIHhibAAWKVqKQWC59AxABAAQAEABABP5O5WvSiS0Ql+WVguXd3zZB03ag3DyVG0GOJ01Ljo+p1GTRMOZLy0+kuWW5dcAquSdUA4Nu5KJ3yeUkY9cNEcd5KHCfzOsqe35FNmpdba1IcSpC0mikqBCgeMGLk7q6KzygAIACAAgAZWYzhUxzSenC2K2otpasqmcTslN857KYuo7EcT3M0JYXBWOab6AjNlqxlaHdEEmXrC4ZLd8M+tTGrLa/L0FFqhk5+NEn4/3UK4XmW1eQpobKS25vbfDD6GFS7TwmHmkFSxVSL6g3VOB7atOKKqsMyvfRHcJW4DTy9m2pCVDyJWXWd0SiikJAooKNcBxQpSTnKzZdN5VcjsipuUtdl0PSDCVNkA0QkghYNClV0KSrA4A4YY4x1UUqTVmRFqa4oqEpm/S5bD0qFKEuzdWo131xaUqS3XaSoiuxBOmLnWtTUubK1D3rFwyxt5ixW22pSWaDjgJGFEpSmgvLI3y1EkDTjQ44Y004Oq7yZZKShwRC5GZZtTs6gTktLB6iy0+hJTQhJvIVeJwKb2NaVGjGsWVaThH3W7dDmM7viL/K6nV81dpTd3aU0UvnRF9PYiuWrJrNbYKZqdvOJBZYTujgVQpJNQ2lVdVQpXizHFeeWPDVk01dl5zl5MS7ln9USrTSS1R2raEpvtEb/QBUBJC/y8cUUKjU7SLKkVluhLQ6UBAAQAfbLqkKCkKKVJNUqSSlSTtBGIPGIALtKZXMTiEs2s3foKIm2xR5v8QA3w5ARoqk6YodJxd6fyLMyfCRH5RZEPS6N3YUJqVIql5rGg++kVp+IVGGN3RHUKqk7PgyJQa4rQq0WnAQAEADKzGcKmOaT04WxW1FtLVlUzidkpvnPZTF1HYjie5mhLC4KxzTfQEZstWMrQ7ogky9YXDJbvhn1qY1ZbX5egotUMnPxok/H+6hXC8y2ryFNDZSSeS/DpTvmX9ciOZ7X5P7ErVD1zjWgwxKBcxLiZRuiRuZNBUhVFaDoofLCFFNysnYYm0lxKCxnSbl2y3J2e2yMT1+9vHWUpQLx0faBwhj2dyd5SK+8toiVzNWmp9+fcdVeec3FajoqBuiaAbE4DiBEc4mNlFLQmk7tkLnzZUJ1lX2VMXU7LyHFlXTRHeFayvzOaupM5HZLWPaLKltyzybighYcdcFVXQqouukUx/8RxUqVabs2dRhCSKfnDlLPl3TLyjLqHWlDdVKUVNlJQFAJvLJqLw1DXF1Fzks0nqVzUVwRdrGsBUvYpZDrLExNi8tTy7lEroCka6hugpqKiYolNOrfVItUbRt1LPkLLXJJMs68xMFsFFWl3xuZrcSoUwoKp5EiKqrvLMlY7grKwiMp7HMnNvS5rRCt4TrQd8g11m6QDxgw/CWaKYtJWdiLjogIACAAgAl8m8pZmRXeYXQE1U2rFtf4k7fvChw0xzOnGa4nUZOOgxcnLIsy2VLe3BbDrdN2aQq62ouXrqwQMcUq0XTWtQcCVpyqUuF7osioz4kTlbmqdYQXZRan0JxLagN2A1lN0AOcgAOypjuniFLhLgRKnbQXIMMlQysxnCpjmk9OFcVtRbS1ZVM4nZKb5z2UxdR2I4nuZoSwuCsc030BGbLVjK0O6IJMvWFwyW74Z9amNWW1+XoKLVDJz8aJPx/uoVwvMtq8hTQ2UllyMtOQl17pNsPuuIWhbJbIokox3wLiQTeAOg6IrqRnLhFnUXFal2t7OPZk41uUxLTakVCqANpNRoNUvg6z5YohQqRd01/PgWOpFqzQqZooLiy2CGypRQD1wReNwHE4hNAcTDa04lJ25PW27JPpfZIvCoIPWrSaXkK4jQeEDZHM4KSsyU2ndDIn8u7KtFlKJ5l1spNRQFV1VMbi0b6nKBXZCyo1IO8WWucZLifFiZdWXZ43KUZmFNrXedcVp0UqAo1JwAu0SNJrXSSo1J8ZMFOMeCK6q3bOdtKYmpll51pSm1MpSAMUpSFbokrAIqkYVIOsRbkmoKMWcXjmbZ35eZX2daDVdxmQ+hKgypVwIBUUk3gHDUb0aqxzSpzg9VY6nOMjnze5USFnpK1tTJmFBSVlF0tlN+8miS4MaAYkbaaYmtTnPgmrEQlGJ95fZVWdPoK0MTCZpISlDighKboWCQu64a4FdMNJgpU5w4N8AnKMigReVhAAQAEABAAxMyNoBE460f8Zuo/E0ageatZ/LC+JV4p9Cyk+I7YRGDN+cFCE2nNBsBKd0GA0XihJWfCu8fDGlS2K4rPcy05jOFTHNJ6cVYrajulqyqZxOyU3znspi6jsRxPczQlhcFY5pvoCM2WrGVod0QSZesLhkt3wz61Mastr8vQUWqGTn40Sfj/AHUK4XmW1eQpobKS4ZF5FonmHXlzIYS0u6SUAppdSq8VFYppiitW7stpUnVdo6+BL/R1Jf6uz5G/70Ue3R8PmNfhuI/sl8mH0dSX+rs+Rv8AvQe3R8PmH4biP7JfJh9HUl/q7Pkb/vQe3R8PmH4biP7JfJh9HUl/q7Pkb/vQe3R8PmH4biP7JfJnrK5sZZ1Vxu1G1qOhKUIUrDTgHaxKxsXwX3OZ4GtBZpxaXimLu0ZbcnnWq13NxxFaUrcWU1pqrStIdTukxI54ACAAgAIACAAgAIACAC2ZqmFKtWXI+xuilcm5LR/VQHhiqu7U2d09yHplDayJSWdmFiqW01poKiSEpSDtKiB4YQhFylZDDdlczJNzKnXFuLNVuKUtR1XlEqVTiqY1ErKyFBi5jOFTHNJ6cLYrai2lqyqZxOyU3znspi6jsRxPczQlhcFY5pvoCM2WrGVod0QSZesLhkt3wz61Mastr8vQUWqGTn40Sfj/AHUK4XmW1eQpobKRl5vew9ofj9huM/H6fA0uyf6iPn6EfY9luTLoaaAKjiScEpA0qUdQxHljGhBydkexr14UIZ56EplHkquTbS4XULClXN6CCFUUfCN6RFlSi4K7FsH2hDEycUmrK5BSzJWtKBSq1JSK6KqIArxYxUld2HpyUYuT5K/yLNbGQz7DanErQ6ECqwmoUkUqTQ6cMdvFF06Eoq5mYftalVnkaaueWbvh7f4V9ExFDed9rf0z819xeZQ8Mmu+H/Wrj0kdq8l9jxD1ZHxJAQAfhUNsSABQrSuOyAD9iACAAgAIAHTmlyOclgqamElDribqEHrkNkhRKhqUohOGkAY4kgJYiqpe6i+nC3FnNnxti60zKpOKzuq/wowQDxFRJ8XE4WPFyIqvkJ+HCkZWYzhUxzSenC2K2otpasqmcTslN857KYuo7EcT3M0JYXBWOab6AjNlqxlaHdEEmXrC4ZLd8M+tTGrLa/L0FFqhk5+NEn4/3UK4XmW1eQpobKRq5qpIv2bOtJICluUBVo/ho00hDGxzcF0Huz6qpVVN6Jk2zYztmyE+6XEboWVXFIJqkpQuhxAxqoHwCFcLRyz482h/tPHxxEVkTVr6kCR/8fkedV/WYg7Q3fH0LewP1H/j6oh7H4QxzrXTTGfDcj0WI/Sn5P7F1lZkpykeRXeuSyQoaiUhJSTxiqvOMbbV6C8zwab7w6cmcj3JabDpcaKBfAAKr1FAhOkU2RnU6LjK5vYztOnXod2k78Ogl8oeGTXfD/rVxvR2ryX2PNPVkfEkErkvYip2abl0m7eNVK7VCcVK5aYDjIjmc8kbkxV3Y0VYlhS8o2EMNJQAMTTfq41K0qPGYzZTlJ3Y0opaH1bVjszTS2nkJUFJIqQCpNRQKSSN6oaQdogjJxd0DSepmu2rLclX3GHevbVQnUoaUqHEQQfDGnGSkroVas7HFEkHdY1kvTboZYQVrOntUjtln7KePyVNBESkoq7JSbdkPPI3N/LyIC1APTH+YoYJP+2n7PLpxONMIQqVpT4chiMEi4RSdma8t7a6snnngaorcb2bmjepI4iar/PGnShlikKyd3cgo7ORlZjOFTHNJ6cLYrai2lqyqZxOyU3znspi6jsRxPczQlhcFY5pvoCM2WrGVod0QSZesLhkt3wz61Mastr8vQUWqGTn40Sfj/dQrheZbV5CmhspPlSAdIB8ETcD8Dadg8kF2Fhqr7ASPOq/rMRi9obvj6Houwf1H/j6oh7H4QxzrXTTGfDcj0WI/Sn5P7HPnfSDajlcd410Y9Hh9h8+q7ilbkntR5BF92V2PsCIJCAC95l30ptIhRAK2HEo41Xm10HHdQo/lMUYle58SyluHtCAwEAFCzi5CKtB5hxlSEKFUOqVXrOuSQB1xBvCmFb+kUhijWyJplc4Zmflk5p5FuhdLj6vvKuIrxJRQ04iTBLEzenAFSRdLOs5mXRcZaQ0ntUJCRXaaaTxxQ5OXFnaSWh1RBJU851u9SSDl00cd+qb2gqBvK4qICjXbTbF1CGaZxUlZGehGgLBAAysxnCpjmk9OFsVtRbS1ZVM4nZKb5z2UxdR2I4nuZoSwuCsc030BGbLVjK0O6IJMvWFwyW74Z9amNWW1+XoKLVDJz8aJPx/uoVwvMtq8hTQ2UhAAzLFySs35Pl5mbU8ku1BukkXqr1BJpgmEa+KdOTQ9hcFPEcIK7tfWx1ZQ2hKCSYlJRS1JbWVVWCCAQvAkgVNXD5IzcTXVQ9D2XgKuHm5TVuFtb87+hXpF7c3W1kVCFoUQNJuqCqfpCqdnc2Kkc8JR6pr5ot1sy9jz8zurjj+6uXEUSFpGpKR1mHLGpDGqKyp/Q8lPsfEJOTjp4rkL/OBYjUlOqYZvXAhCt8amqga4xpUZuUbsx5pJ2RXIsOQgA9JaYW2tK21FC0kKSoaQRiCIGr8GA9sgMv0TwDLouTIFSADccAGKkHVxpPgrCFWi4cVoMQnm4F3igsCADjte0USzDj7l4obSVKuiqqDYP8AoiYxcnZEN2VygZN2nM2zM7osFmRYUDuaSavOCikJcUOuAwUUje9aKKrWGZxjSjbVsri3J+AylKAFTgBCpaZ6zj5Uifmqo/gNVQ196p37n5qCnEkaCSI0aNPJHjqLTlmZVItOAgAZWYzhUxzSenC2K2otpasqmcTslN857KYuo7EcT3M0JYXBWOab6AjNlqxlaHdEEmXrC4ZLd8M+tTGrLa/L0FFqhk5+NEn4/wB1CuF5ltXkKaGykIAHbkHLMT1lsMuIcuslVVYoQV1XglVd/QKNaYA8YjNxVJOXvGjg8VUocaerVj5nZKxWjQrUo7ELcX+qaj9YQcaKNynV7SmrpW80l9+JzNixScd2Txndf+KxH5JY/wATXT/5J6z8mbOWA6xV24QoXHSTUb4AgnA4aDSLYUqb4oQr4/GQvCpwv4CmzkWoiZn1uNhYAShBC0lCwpNQoFJxEbFGLjCzMCbuysRacBAAQANvMXZibsxMkVVeDKeIBKXF05byPMEKYqWkS6ktWNaFC4IAPKal0uIU2sVStJSobUqFCPIYlOzuBz2PZbUqwhhlN1CBQDWdZJOtRNSTrJMTKTk7shKxSs8WUW4SwlkGjkxUKppDQ6/zjveS9si7DwvLM+RxVlZWEhDwuEABAAysxnCpjmk9OFsVtRbS1ZVM4nZKb5z2UxdR2I4nuZoSwuCsc030BGbLVjK0O6IJMvWFwyW74Z9amNWW1+XoKLVDJz8aJPx/uoVwvMtq8hTQ2Uk9kRk/1dOIZNQ2AVukYHc00qAdRJKU8V6uqOKs8kbnUY5nYu2VuUG6Hqdijcq1vEpRgld3DGn2BTAaMK7Keer1nN25HtOzcBGjBTkvef08vHr8vPlyYsJMyXFuubkwym84vAYUJoCcBQAknGmGGMRRpOo7FmPxywsVZXk/5dkjJWZZs8FokJhzd0JvBLgUkLANK75INKkCo0XhUQ1VwLirmTh+3Juf5iTXhwZW5KbcYcC21FC04fulQ1jaDCKbi7o9FUpwqwyyV0yZy7kkT8iLRbSEvtURMJH2k4Cv5ahQPak1rQU2cFXzcH/GeK7Rwbw9Rrly8v8AQr40DOCAAgAa+Yy1UjqiVJoSQ8jjwDbnko35TshXFR0kXUnqhtQmXBAAQAc1pT7cu0t51QS2gFSjxDZtJ0AayRExTk7IhuyuZsynttc7NOTC8LxohPaIHWJ8mJ4ydsacIKEbIVk7u5FR0QEABAAysxnCpjmk9OFsVtRbS1ZVM4nZKb5z2UxdR2I4nuZoSwuCsc030BGbLVjK0O6IJMvWFwyW74Z9amNWW1+XoKLVDJz8aJPx/uoVwvMtq8hTQ2UjJzUjc5W0ZgdclsJSdhCXFf1KfJCWNlaPzHez6anWjF6Nr7kIBGCe9LJPq3PJ54pwLryQTxbohJHIQinhManZ64r4nk+3Zt1rdEv39Sq5sXyi1Zah64rSeMFpeHlofBGnWV6bMOD95EzlO0EzkwB/mrPnG9/zHm6itNnv8HLNh4PwX04E7m+SHUzcurFLrJqNX2kH9F/pDGEk1IzO3IJ04y8Wvn/wT7ZqAeIR6FnkUfUQAQAdlj2m5KvtvtGi21VGw6lJPEQSDyxEoqSsyU7O5pWwbXbm5dt9o71YrTWk6FJPGDUHkjMnFxdmNJ3VyQjkkIAKXneki7ZjhFatLbcoDpAVcVXaAlZP5Yvw7tMrqL3RBQ+LhAAQAEADKzGcKmOaT04WxW1FtLVlUzidkpvnPZTF1HYjie5mhLC4KxzTfQEZstWMrQ7ogky9YXDJbvhn1qY1ZbX5egotUMnPxok/H+6hXC8y2ryFNDZSMjNSrdJW0ZcdcpsKSNpKXE/1CfOhLGxvH5jvZ9RQrxb0TX3IUGME96WSfTumTzwTiWnkkji3Rsk8lF18BjU7PfFfE8l27Bqtfql+3oVbNfLFdqy1BgkrWriAbWK+cUjwxpV3amzEgveRL5SvBc5MKGjdVjzSU1/SPOVHeTPf4OOWhBeC/cnc36w0mcmFYJaZNT5yz+iP1EMYSN5GZ25NKnGPi38v+igbFABxCPQs8ij6iACAAgAv+aLKfqaZ6mcV9U+RdroS9oSfzYJ5QjjijEU80cy1RZTlZ2HlCAwEAHHbEiH5d1k6HG1oP5klNf1iYvK0yGrqxlqhGBFCMCNh1iNYUCIAIACABlZjOFTHNJ6cLYrai2lqyqZxOyU3znspi6jsRxPczQlhcFY5pvoCM2WrGVod0QSZesLhkt3wz61Mastr8vQUWqGTn40Sfj/dQrheZbV5CmhspJ3IjKDqGcQ8alGKHQMSW1UqQNZBCVU13aa44qQzxsdRlZ3LrlbYO5K6oYouVd36FpxSm9jQkfZxwOjEDl89XpODPa9nY6NeChJ+8vr4r1+Z4ZMW6mX3Rt5vdZd5N1xGB1EVAOBqCQRhXDZEUarps77QwPtMVZ2kv5ZkhK2rZ8ihw2ewsPOC7fcKlXBsqtROnGg0kCpwENVsa5qxlYbsSSnepa3zbKzJSjjyw22krWrQBieMk6htJhBJt2R6GpUhTjmm7JE1l1OokJEWc2oKfdouYUn7KcDd/NQJA7UEmlRXawVDKrv+M8X2jjHiKl+Wi8v9iwjQM0IACAAgAK+DjGBHJABo3N/lD1dJIcUfrUfVu/jSBvuRQIV+amqM6rDJKw1CWZFkio6CADNeXUhuFozTerdCscjoDopxC/TwRp0neCYrJWkyCjs5CAAgAZWYzhUxzSenC2K2otpasqmcTslN857KYuo7EcT3M0JYXBWOab6AjNlqxlaHdEEmXrC4ZLd8M+tTGrLa/L0FFqhk5+NEn4/3UK4XmW1eQpobKS85vsmZSal5l6aLgSyRihVKJulRwAJOiFsRWdPQvw9F1ZKK1bsXfJy1bMkkKbZmHy2anc1pWtAJ0lIKKprjUDA1OFYz54uM9fsa0eyMVHRfVHnOTNiOGpSUn7iHUDzQLv6Qu3RZoU4dpwVr383F/fiesvY9kmXVM/WKaQoJUSXRiSkAUFFHFSfLEqFLLm5HEsT2h3qo8FJq/L/nI7ZXKazGmyhlRZr9pDKgrlqUGp5ax3GrSjoUVcBjqrvPj8V+5XpLJex5t+6l2ZcdWVKJUpdVGhUolSkYmGo427svsI1uy61KDnNcPNCttiXS1MvtprdbddQmuJuocUkVOs0AjSi7pMy3qckSQEABAAQAP3NDIhuzG1Ab51Ti1HbvyhP8iEwhiHeYxTXul0igsCABJZ7pG5OtO6nWqfmbUanyLR5IewzvFoXqriLuGCsIACABlZjOFTHNJ6cLYrai2lqyqZxOyU3znspi6jsRxPczQlhcFY5pvoCM2WrGVod0QSZesLhkt3wz61Mastr8vQUWqGTn40Sfj/dQrheZbV5CmhspGDm2teUalZtmafDIeoAaGt26QSN6Rr1wpiqUqnBIZwtbuZqfNO515X2EiUcQltalpWi9VVK6SNQGGjVGJVpqDsj2XZ+LliYOUlaz5HlkpY6ZuY3JSilN1SiU0rhQUFcNJ/SIpQzysd47EvD0s6V3exYxaFkNyjsmZ43VLvKVTfgpUgkD6ulKoGrbGgsHLJls+J5uXakniFXsrpWtxtzXqQOWFhIk3UJbWpaVIvVVSukjUAKQhVpqDsj0OAxcsTTcpK1nyJ6wpOTkUS05MTKkKcSSkEbw3k4jBJOAUNcNYfDt2kjI7S7Rk3Og0rXtfnwYo7deSuamFoNUrfeUk7UqcUpJ8IIMbceEV5HnHqcMSQEABAAQAPrM9PByzEIrVTS3EK8Ki4n+VY8kIYhWn5jFJ+6XeKCwIAFtnxkr0oy6Bi27dJ2JcSa/zJRDOFfvNFVVcBLw6UBAAQAMrMZwqY5pPThbFbUW0tWVTOJ2Sm+c9lMXUdiOJ7maEsLgrHNN9ARmy1YytDuiCTL1hcMlu+GfWpjVltfl6Ci1Qyc/GiT8f7qFcLzLavIU0NlJ8PdaeQ/0iVqQ9Bx5y/4svzI/rHnMVuPY9ifpS8/Q8c2XDTzS+kiOcPvLe2P6b4r1FVav8R78TnSMekhyPFS5jbzm/wAZjmR0jHncTuR7DsT9KXn6ERnL7G2Z+H3aI08Bt+B5/tP+on/kxbQ+Z4QAEABAAQAXXNTlH1JOBtZ+qmLqD91daNq5KkpP4gdUU14Zo3XIspysx+RnjAQAVbOdKbrZcyO1SHPRrS4f0SR4YtoO1RHFRe6zO8aIsEABAAysxnCpjmk9OFsVtRbS1ZVM4nZKb5z2UxdR2I4nuZoSwuCsc030BGbLVjK0O6IJMvWFwyW74Z9amNWW1+XoKLVDJz8aJPx/uoVwvMtq8hTQ2Unw91p5D/SJWpD0HHnL/iy/Mj+secxW49j2J+lLz9DxzZcNPNL6SI5w+8t7Y/pvivUVVq/xHvxOdIx6SHI8VLmNvOb/ABmOZHSMedxO5HsOxP0pefoRGcvsbZn4fdojTwG34Hn+0/6if+TFtD5nhAAQAEABAAQAaTyHtrqyRZeJqu7dc5xG9UeKpF4cShGbVhlk0NQd1cnorOjituV3WWeaP+I04jzkFP8AzHUXZpkNXRlpBqAY1WKI/YgAgAZWYzhUxzSenC2K2otpasqmcTslN857KYuo7EcT3M0JYXBWOab6AjNlqxlaHdEEmXrC4ZLd8M+tTGrLa/L0FFqhk5+NEn4/3UK4XmW1eQpobKT8UKgiJAcGU/8A6ySlZ1rfJDd10DEoIpWvElQUD4NUYOMpNPyPT9iYmKvTfPivPp5kDk5bBlH0uhN4UKVJ0VSdNDqOAPghSnPJK5tYvDLEUnBu37kq+1YTiy8qWevKJUpuqgkqJqd6HLtCdVaRortBpWuecfYVbNy+f8+xxZSWuqemAUNkYBttAxUcTSvGSeQYcsIVJupLgb+Ew0cJSak/Fs887robTIyYUCphqq+UhCE9BZpxiNvBwyw+h4zGVe8qyl1bfzYuobFQgAIACAAgAIAGhmOte669KqOCxuqPxJohfhKbnmGFcVHgpFtJ8bDhhMvCADKs+xubrjfaLWjzVFP/ABGsndJiZ4QAEADKzGcKmOaT04WxW1FtLVlUzidkpvnPZTF1HYjie5mhLC4KxzTfQEZstWMrQ7ogky9YXDJbvhn1qY1ZbX5egotUMnPxok/H+6hXC8y2ryFNDZSXvN/kvKTUtMPzRcAZVpQab25eOFCSYWxFZ09C/D0XVkorVuxcMmJ2y5Aq3CZmLq+uQtK1IJ0XqbngqmFRpwrWgohPGRnr9jVj2PiY6R+q/c/Z+YsV0lRqgnWhDqP5Qm7+kLSdFmhSh2nTVtV4uL/2cAlbGrwiY5LqqeqrHNqPVjGftK2yP0/cnbFnrLaqJZxDbpBCXHUOGhOAxXTDRvQpNYtpyop8DPxdHtCpH8xXXRW+yFTl3YU1LTKlTSt1LxKg+OtcpQaPskCgu6AKUqI2qU4yj7p52cWnxK3FhyEABAAQAEABABfs0OTrj8yJoLLaJdQxAqXFKSQpArgBdOJ+8KbRRiJpRy9SynG7uPOEBgIAMz5aMbnaM2n/AHnFeeor9qNOm7wQrLcyGjs5CABlZjOFTHNJ6cLYrai2lqyqZxOyU3znspi6jsRxPczQlhcFY5pvoCM2WrGVod0QSZesLhkt3wz61Mastr8vQUWqGTn40Sfj/dQrheZbV5CmhspGHm4tuTZk5piaf3LdlUFEqJulASSKJIB5YUxNKVTgugzha/czU+adztywsFqULJacWtLqVKqqlcLtCKAYEK2aoxa1JQasew7OxssVGTkkrW08f+HxkRZbUzNbm6kqTualUBKcQUgYgg6zEUYqUrM67RrzoUc8HZ3XqdslO2I8+mXDb6FrXuaVKK7t+t0Ct86TgKimIjQeASjex59dtYi+76Ig7fs7qaZcZreCCKE6SFJCxXjooDwRmzjlk0enwtbvqMalrX/exKvDqmw5lC8TLKStonEpAoaD8pcTxBXFGhgJu9vged7doxjUzrmr/FCsjYPPhAAQAEAAB/3l0CABnZEZrlOXXp4FCNKWNC1bN0IxQPujfbaaCtVxFuEfmWxp82N6VlkNoShtKUISKJSkAJA2ADAQm23xZeesQAQAZxziilqTf4x+raDGlR/TQrPcyuRYchAAysxnCpjmk9OFsVtRbS1ZVM4nZKb5z2UxdR2I4nuZoSwuCsc030BGbLVjK0O6IJMvWFwyW74Z9amNWW1+XoKLVDJz8aJPx/uoVwvMtq8hTQ2Un4vQYlAOLOD/AApDmldFmPPYvcvies7C2z+HqQ+SNsIlJjdXErUm4pNEAE1JSdZAphFFKahK7NHH4aWIpZItJ3vx/jJGUtCx2XQ+1IvbqCVJKlVAUca0U8oA1OmmGqHXj21bj9DFXYNRO+aP1/Yhn1vT00pSUVcdNQkECgAAAqaDBIArxQi7zkb0VTwtFJvhHn/PEkcr3UWdZypK+FTUyQpwJxCG6ivgN26K6SVEaMNbBUHHizynamNWIneOmi/cVsaRkhAAQAddlWa7MupaYQXHFaANQ1qUdCUjaYiUlFXZKTfBDwyGzesyVHXbr0z21N43xNg69V84niBpCNWu58FoXwgkXaKCwIAI2xbbZmw6WVX0NuFor+ypQSlRKD9pO+ArrINMMT1KDja5CaehJRySZ0zmClqzf4kfqy2Y0qP6a/nMVnuZWYsOQgAZWYzhUxzSenC2K2otpasqmcTslN857KYuo7EcT3M0JYXBWOab6AjNlqxlaHdEEmXrC4ZLd8M+tTGrLa/L0FFqhk5+NEn4/wB1CuF5ltXkKaGyk+V6DyRKBjjzhfwpDmldFmPPYvVfE9Z2FtqfD1IvIizm5iaDbqbyLijSpGIpTEEGKaMVKVmP9o1p0aGaDs7olLKRZs+JluXl3mXGUk31qwrvgKDdFVFU4ggYHyPVsHGEb/uYWH7XxDqJSd1fSy9CmJOg6DpG0HSCOOMw9Y+hNZzvrpGz5pWLhCm1K1qwrU+FBP5jG7gZtx4nhO0qUadeUY6X/wBi3h4QCACdyQyVftFy61RLaT9Y6RVCOL7y6fZHFWgxjipUUFxOoxctB+ZMZNMSDW5spxNL6zitZGtR8tAMBXARnzqObuxiMVHQmI4Oj5cWEglRAABJJNAAMSSdQgASucXOIZm9LSiiljQtwYKe2pTsb/VXJ1z1Ghl96WpROd+CLrmcZu2Wg9u46fIso9iKMT+od0tpd4oLDO+dEf8Au01ytf8A52o0qP6a/nMVnuZVosOQgAZWYzhUxzSenC2K2otpasqmcTslN857KYuo7EcT3M0JYXBWOab6AjNlqxlaHdEEmXrC4ZL98M+tTGrLa/L0FFqhk5+NEnyve6hXC8y2ryFNDZSMDN3YMk/KTT82yXdxOF1a0m6EXiAErSCeWFcTWlT4oZw1DvpqHNuxIZYW+3N7iGm1oS0lSRepXfXcMCcAEjXrjErVVNqx7Ds7BSwsZKTTvbTw/wCnJkra6ZSZDqklSaKSQml6h1iuBxAjmnPJK5djcM8RScE7MuWRnUC1zAk5dxla0G+paiQQSdA3RVMVE4AQ+sS6yy9Dzdfs+WDtOTTu+V/PmLh1pSFFChRSSUqB0gjAiM21uB65SUlmjoy1WNPyk0yxIzkupwBwBtSVFNCskAqKVpUKXyMK4aocw2JcOCMHtPsx1JSrJq1rtceS5FAy2s9uXn5hllN1tCkhKaqVQFtCjioknEnSY26cnKCbPKyVpNFozQ5LJmXVzD7YWy3vUBQqhbh0mhwUEjbhVY1jCrEVMqstTunG7ux2IQEigAAGgAUAhEYPqADxnJpDSFOOKCEJFVKUaAAayYlJt2QCLy/y/XPEss1RKg6NCnafaXsTsR4TjQJfpUVDi9Rec78ORSIuKzRWbRi5ZcqNqCrz1qX7UZ1Z3qMZp7UWeKjsz7nZRS1X+MNH/wCpI/4jQw/6aFqm4qEXHAQAMvMZwqY5pPThbFbUW0tWVPOH2Sm+c9lMXUdiOJ7maEsLgrHNN9ARmy1YytDuiCTMFsNqlp10Ab5l9RSDruOFSDyEAHwxqR96K8UKPgxs525UTVmtTTW+S2Uu1GNWnE0J8pQTxAwph3lm4suq8Y3EpDpQXvN9lRKSstMMTQcIeVoQK725dONQQYWxFF1NC/D1nSkpLVO5KfL9g/5Mz/P/AHIU/D/D6mn+N4j+76L9g+X7B/yZn+f+5B+H+H1D8bxH930X7HQxltZcsh5Umh9Dym1JQVpUpN6hKKgrOF6kd08FldxfEdo1a8bTd7eC9DwGXNmzYCp2VW29TfLbqUmmGlKgo8hBptMTUwKk7rj9Aw/adaissXw6ao95S37CbcQ4kv3kKCk1S4RUGowipYBp3t9S+fbFacXFvg+GhSsonRaFqLMuSRMONpbJSRpShFSNIAIJ5BGjD3KfHkZD96XA0HZFmtyzDbDQohtISNp2k7STUk7SYzpScndjKVlYqWcLL5EkkssELmSOVLQIwUvaqmIT4ThSt1Gi58XocTnbgimZM515hnezaeqEdum6l4f0Sv8AlPGYvnhovbwOI1WtSEy5y1dtBdBVuXSaobriTqW5TAq4tA1VxJ7pUlDzOZzzFVi04CADTORzVyz5RJ0iXZry7mmv6xmVHebfiNR4RRMRwdCFzxopaavvNNnpJ9mH8PsF6m4pEXlYQAODMfZhQzMTKsEuFKEE6Lrd4rVyXlU5UGE8VLiol1JcxX2zMmbm3VoxL7ytz4wtZDY8hSIbissUnyKm8zNOy7QQhKRoSAkeAUjKGz0gAS2ejJ8tzCZtA3jwCXOJxIokn8SAB4s7RDuGndZehRVjxuSWaXKhtxo2fMUOCg1exC0KqVtGukipoNaTT7OPOIptPOiacv8AyysZdZAvSS1ONJU5K4kKFVKaHaua6Dt9G2h020qynwepxODXkUwGLzgIgAgAIACAAgAtGbAJ+VpW9tcpy7i5T/u2kV1v03/OZ1DchwZxspDIyZWim6uHc2tdFEEldPupBOytNsJUaeeXHQvnLKjPK1lRKlEqUSSSSSSSakknEknGsaIsfMABAAQAfLhwPIYlEM1VZrVxltPaoQPIkCMl6jqPK2rO6oZW1ujrRUMFtLUhaTqIKSK8hwMTGWV3IaujOuVdjTMpMFuZKlK+w4SpQcSD1yVEk68RpFeME6NOUZK8RaSafEho7OSz5GZEv2gsEAty9d88RpGsN169XHoGvYa6lVQ8zuMHIv2crKBqRkxZ8rRK1ICCAf4TVKGp031DDbio7Kr0YOcs8iycsqyoqWaTJ8zE6HlD6qXosnUXP8NPKOv4rqdsW4ieWNupxTjd3HzCAwEAHHa9mtzLK2Xk3m1ihGvaCDqINCDqIETGTi7ohq6szPWV+Sr9nPUXUtk1aeGAVTEYjrHBStOKojSp1FNC0ouJbMlc7LjSQ3OILqRgHUU3Sn30mgX+IEHDQTjFM8Mnxidxq9SwrtDJ6aqtfUwUdJUhTKieM0Te5cYry1o8Ff7nV6b4nx1Fk520r6dXxwXr+Ifl+AdRZOdtK+nV8cF6/iH5fgHUWTnbSvp1fHBev4h+X4B1Fk520r6dXxwXr+Ifl+AdRZOdtK+nV8cF6/iH5fgesq1k82tLiHJVK0EKSoPqqCDUHr4h981Zphen4Hfbdp2LOXOqJiWcuVu1epS9SuhQ00HkiIxqx0TJcoPVoi+osnO2lfTq+OOr1/Ej8vwDqLJztpX06vjgvX8Q/L8A6iyc7aV9Or44L1/EPy/AOosnO2lfTq+OC9fxD8vwAyOTnbSnplfHBev4h+X4Fmayxs1KQkTsvQAAfWpOAwGkxV3VTozrPHqfXz1s7u2X9In94O5n0Yd5HqR1tWxY02lKZiYlnAk3k1dAoaU0gg6DHUYVY6JkOUHq0RQmMnZffjqVRGIolT5rqoKKoeOO7V3w4/Yi9NEPlNnbqktyLZTq3ZwCo40N4jwq80x3DDc5ESq9CiWDYczaUwUt3lKJvOurqUprpUtWsnUNJ5ASL5TjBcSuMXJmhcnLDakpdDDQwTiVHrlqPXLVxn9BQDACM6c3N3YzFJKyICcm90KHXVhLbj7rLaVKUGkIaS9VakpUN0WtTJO+NEhSaAEKKrErcF0OTjncpxZzXVC765ZbhaSmqlBS7t9DrJXVSWykOJKalNUJKaCpV1Gm6jyrUhyy8S/QuWHhOyjbyFNuoStChRSVAFJ5QYlNp3QNXFvb2aBpZKpR4tf7blVo5EqreSOW9DMcS/8A0il0lyF7bOR8xKquuKaJ+4pZH6oEMRqxlocODRG/Ja9qfKf2jrOiMrD5LXtT5T+0GdBlYfJa9qfKf2gzoMrD5LXtT5T+0GdBlYfJa9qfKf2gzoMrD5LXtT5T+0GdBlYfJa9qfKf2gzoMrD5LXtT5T+0GdBlYfJa9qfKf2gzoMrD5LXtT5T+0GdBlYfJa9qfKf2gzoMrD5LXtT5T+0GdBlYfJa9qfKf2gzoMrD5LXtT5T+0GdBlYfJa9qfKf2gzoMrO6y8ln5hV1CmgfvKUB+iDHMqsVqCg2X+w8zwBCpt+9tbaBA5C4rEjkCTxxRLFf2osVLqMuzLNalmw0w2ltA0JSKY6ydZJ2nEwrKTk7stStodcQSU63JhFnXXXQpTCXlvNhFN0S46lwOIIVgpBLq1A3gQSBQgRdFOfBanD90LNshqfZQVprJi8WGVGqgVHAqoAEBAvISgEgJUcTgEjk4PhqFkz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mediabistro.com/tvnewser/files/2010/08/PGATOUR20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34200"/>
            <a:ext cx="2362200" cy="3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data:image/jpeg;base64,/9j/4AAQSkZJRgABAQAAAQABAAD/2wCEAAkGBxQREhUTEBEVFRUVGBkVFRcYGBoVFxUdHB0WGSAcGxoaHSggGCAlHhkVITEhJSosLi4uGCQ2ODMsNygtLi0BCgoKDg0OGxAQGzcmICYsLDQ0OCwsLC8wNCwtLCwsLDctLywsLCwsLCwsLCw0LCwsLCwsLCwsLCwsLCwsLCwsLP/AABEIAKgBLAMBEQACEQEDEQH/xAAcAAEAAwEBAQEBAAAAAAAAAAAABQYHBAMCAQj/xABHEAABAwIDBAcDCQUGBgMAAAABAAIDBBEFEiEGMUFRBxMiYXGBkRQyoRczQlJUYnKCkiOTsdHSFRYkU7LwNGOiwcLhJUNk/8QAGgEBAAMBAQEAAAAAAAAAAAAAAAMEBQIGAf/EADMRAAICAQIDBQcEAgMBAAAAAAABAgMRBCEFEjETQVFhoRUiUnGBscEUMtHwI5EzQuHx/9oADAMBAAIRAxEAPwDcUAQBAEAQBAEAQBAEAQBAEAQBAEAQBAEAQBAEAQBAEAQBAEAQBAEAQBAEAQBAEAQBAEAQBAEAQBAEAQBAEAQBAUbbPbd1PPSw0Aiq5ZJHiWBsjOsytYTz7B3kE78pCAnNmdraavBELi2VmksEg6uaI8Q5h18xcd6AnUAQBAEAQBAEAQBAEAQBAEAQBAEAQBAEAQBAEAQBAEAQBAEAQBAEAQBAEBW9qNtaahc2J+eWof8AN08Lesmf+UbhodTyO9AUPbiDFcXh6tuGyUzPol1Y1mcae/ENHeB3c0B1wUrMIpYJZaKibWt4xwPIN7jSa3YflJvqb620VrTaftXh/j7FXVajsY5X5+5BTYxTVpacQieyZnzVZTuyVEY1tmI9+19/wVu7h+d62UqOJd1iLFhuI4iz/gcQpcSjGvVTjqKm1twcLXPe4LPspsr/AHI0q767P2st2yG1jK8SMdE+CogIbPBJ70ZO4g/SaeDlESliQBAEAQBAEAQBAEAQBAEAQBAEAQBAEAQBAEAQBAEAQBAEAQBAEBy4piMdNE+ad+SOMZnusTYeABJQFOrdvX1DMmEUdRUSPb+zmfE6GmZf6bnyBtwL3sBrbegKnNUx4bG5tPUNmxCbWrqgOscXE3LGPOjGjdpfduB1GjpNG5PmsWxmazWqK5a3uVSoqHyHNI9zyd5c4uPqVrqKWyRiynKW7Z8F5ta5tyvomD5l9D5X0H6DbUaEagjQhAnjoW2KphxKaMudLR4gGiKKriecryPdbKziCeHHdfcFjanQuCc4vY3NLr1Y1CSwy57CbbNqG+y10jI8Qhc6GWM9gylpsHsBADsw1s30Ass80i7IAgCAIAgCAIAgCAIAgCAIAgCAIAgCAIAgCAIAgCAIAgCAIAgILbuujgw+qkmYHsELwWHc/MMoafEkDzQGd4jh9VBg9HC9r39VE180ubKIw89mIAOGe12tOhtlHPTQ4fy82737kZvEefk91bd7KStkwwgCHwIfQgO+WvaY2tEDGSMcCJmFzXWHAi9ib2ObuUag1JvOV4MldqcUlHDXeiVftBFWAR4tTtnaNGzNAZURd7XNtfhpp5qldw+L3r2Zeo4lJPFm6J/CNpJsKfDHVzmrw6pIbS1Z1ljJvaOUb3bt9r/wGTOLi+V9TZjJSXMuhqi5OggCAIAgCAIAgCAIAgCAIAgCAIAgCAIAgCA/CUB+oAgCAIAgCAzHbauOJzy4eyTqqKmAfiM/EkEObCwnjcXJ5jus7qMXJ4RzKSisvoVva3a6StORgMdO22SPibbi/me7cO/etzTaWNKz1f8Aeh5/VayV2y2RWlbKZLYVWyN7NPSxvf8AW6ozyejswb5NChshF7zlt88FiqyS2hHf5ZO+sxCdo/xtBE5p4ug6h4/C+MNLfO6ijCD/AOOb/wB59GSztsX/ACwX+sfYg61sV7wl2U/Qf7zO7MNHjkdDzA42Ic3SRVsUOsDmXZwTGy+zz6+UxxvazK3O4uudLgaAbzqOSgvvVMeZosabTu+XKngsMuwXU1EYdMHwNBlqJC3IyNrDq0nMQSbEd2qqvXJ1t4w+4uLhzViWcrv2PzZHaKgqKuXEa+qhY7OYqCKR7WiCFvZzhh+bLzfU66Hgsc2jXY5A4AtIIIuCDcEHiCEB9IAgCAIAgCAIAgCAIAgCAIAgCAIAgCA+ZZA0FziGtAuSTYADeSTuCAzqXbKbFJXU+DzQwxsJbJVyFrnkgXIggvd+8dpwsfQoCu4vQ0DH5ap9XWzA9s1M09PY/da1gDRyvYd6u16KUll9PLD/ACUbddCDwuvnlfg9aDE2YayKuoZJvYTK2CtpZXmUU+bdLGSSQBcc739IL6JUy5WT0XxujzRNdoquOZjZIZGyMcLtc0hzXDuI0KhJz3QBAEBG7S1ckFJUSwNDpY4nyMBBIJa0uAIBBO5AZNhUTf7FdLUzNjkq55asNZZxnc7c0i9wGu38rDzu6Hm7TKWfwUdfy9liTx+Su0NA6U9l0TeZklji/wBbgT5ArZnNR65+ibMKFbn3r6tInoMHo6cZqysbKeENMc9/GTcPh4qu7bZ7Vxx5v+C1GmiveyWfJfyc+I7VSOHV0rRSwcI4uyT3veO04rqGminzT95+ZxZq5NcsPdXkRkEUJ1mneCdTlj6w+rntUrc1+1ev/jIkoPeUvTJ3U2CRzkNpaprpD7scrDA53c113MJ7rhRyulDecdvLf/0kjRCe1ct/B7EfBhsj5xThhEpf1eU6Wde2vKyldkVDn7iKNUnPs8bloxLZarwtvtEdTGNMpLXZHa7wA4Wfu3DXTcqkNTVqHyOJdnpbdMu0jI4aXadhpfZKymNTGXue7NM5l8xza5R2tS43J3lL9CrJcyePofKOIOqPK1n6nzTYph9OBFS4XEYHfPdeBJM+/APJOUC5tv8AJQx4b7r5nuTy4p7y5Y7HrgmGUM0gjw32rD6kg9TIJnSsJAJyvaSbt0Oir3aKdcebOSzRr4Wz5cYZpPR5j8ldRh84aJo5HwTZfdL4zYlvcRY+ZVIvFmQBAEAQBAEAQBAEAQBAEAQBAEAQBAfhF96Agsb2MoawET0kRJ+m1oZIO8PbZw9UBm2OUbaYilxeSRrWXbRYjlMjXs3iGot9Jt9Dpfu42dPqpU+aKup0kb1vsz1wGMRtk/sytp67S9TTFmkjOYa4nNa53c+O5WpairUPlsWPBlWGmt0y5q3nxR5YfXMw8HEcMa5tLnaMRob5hDmsOuh5W9LaaAdmnfRKmWGXNPqI3RyjYqWpbKxskbg5j2h7HDUOaRcEdxBCgLB6oAgK9t1tG3D6V0mTrJHkQwRcZZH6NbbiN5PcEBmVe44dQx4Zma+XWWoOjmwl/a6qK/ujXf33+lpp6DTv/kf0MriOpSXZx+pVlrGKEAQBD6PDegWxcq/bGITGempB15AvPMS43DQy7YwcrTYb78VRhpZOPJOW3gv5NGetgpc8I+94v+CsYnictS/PUSOkdzO4dwA0aO4BW4VxgsRWCjZbOx5m8nZgGAOqs7usZDFGB1kshysaToBfmf8AfBRX6mNK3JtNpZXvbZEj/cCtvpEwjg4SMyu5W1vr4KP9dTjr6Ens+/PT1Oqhpn4Qw1NSx/tMpNPSUzHNzTOeLXNibAG2o3W7wqmt1UZrkhui9odJKtuc9maB0c4A+gw+CnlIMjQ50lte09znkX42uG342WaaZZUAQBAEAQBAEAQBAEAQBAEAQBAEAQBAEB8SxNeC17Q4HeCLg+RQFB6S8BbBC3EqKNsdTQkSgsAZ1kd+3G+w1GUuPrzKAiWNjjxPLYGlxKLVv0XNnadP16eDlqP/ADaXPfH+/Yyl/h1eO6X9+5OdD9Q5tHJRzG8tDPJTOvvLQSWHwIJA7mrLNUvaAqOOdI9DTOMQlNRPqBDTtMzyRw7PZB7iQgKjWVsgljxLFgGzMDjQUDTfqcwt1kx+tu8LcxZtjT6aVz26FbU6mNMd+vgUipndI9z3nM55LnE8SdSvQRiorCPNyk5NyZ5r6fAgCAIAgCAkMEweSrk6uIAWGZ73aMjbxc48AorbY1xyyWmmVssIsW1UEUbKJjmvlwZhMlTLDd5kl1+fDbOawGx0vy3hqwdRKcrG5rDPRaeMI1pV9CbwjYHA6tueld1rRqBHUyHqzw7Oe7CORUJOWPBNg6OlmE7GSSTNFmPmkfM5g3dnMbN04jVAWdAEAQBAEAQBAEAQBAEAQBAEAQBAEAQBAEAQHNidE2eGSF4u2Vjo3eDgWn+KAxTq5JMOhvcVGFvdSVAHvMDSOrePu2DbHvPJaPD7Em4PvM3iNcnFWR7iXoaqaonFfhkkTK0sDKykkOWOsDdz2Hg4DTu04XzQanSyqeV0J9Lqo3R8zqxrFcQxAezzU8mF0rG5q6dzg5zhf5uB40dm3XHPydXjFyeF1LMpKKy+hAu2oFMDDhUMdLCNA4MDppPvPc6+p05nvWvToIRWZ7v0MW/iM28V7Ir1VUvlcXyPc9ztS5xuT5lXoxUVhGdKTk8yeWeS6PgQBAdVNNEPnIi/wkyf+JXElJ9H6EkZQX7o5+pZsB2dp61jnhlRTNaCTK9zHwC33nBh9L242VS7UTp6tP0f5LtGlrvWya9UQ2OYC6mayRsjJoJPm5ozdju7uO/Tu7ipqNTG5bdSvqdJOh77o9sN2be5vXVTvZoBvfILOf3Rs3vPw8UnqEnyw3fl+T7XpW1zWe7Hz/B9YxjzTH7NRsMVMDd1/nJz9aQj/Tu+AHyqh83PY8y9F8j7bqFy9nUsR9X8zhwbHJ6RxMEhaHe809pj/wATTofHepLaYWrEkRU6iyp5iyRj9hrXWfTx0FSQTFWQOMQZJvBc0WABO8347xvWbfoHFc0HnyNXT8RU3yzWPMssWO4pTsMzamjxOOIAzxQjJOG8XssbOPHdrbQKhOqcP3LBfhbCf7Xk0PBcVjq4I6iB2aOVoc08e8HkQbgjmFwSHagCAIAgCAIAgCAIAgCAIAgCAIAgCAIAgCAICjbXbNTx1H9oYW1jpi3JVUz9I6yO1rG+geBoCf8A0SeA1kocjcPqH5WzOw2pGrqaraWNa77khtYX3fwC0auISSxNZMy7hsZPmreDn2jbVQONLU1DpA3K7L1jnsFxp73cfitCjs5rtILH0M3UdrB9nOWfqQqsFYIDrp8NlkLWsjc5zxma0DUt+seTfvGwXErIxTbZJGmcsJLqfc9IyLR8oe/i2KzgO4ye7f8ACHjTevilKXRbef8AH84PrhGH7nl+X8/xk8sPjD5o2kXDpGNIvqQXAEXHNfZvEW/I5rSc0n4lukhaKuemw3BRUup3NY+aao/ZNLmhwux2juOm/RYctZdLbmPQx0VEXnlJ6n2CnrHB+N1XWtFi2jgvFSstuv8ASkt37uZCqlo+o9jKykmmGF1FPDSzObIIpI3S9TJazjE24a0HQ7+6wsgPKp2exiIH/F02JMdrJDVQiLX/AJZZcDhodByXUZOLyng5lFSWGiBqqVrb+1bO1kbv/wAsoqGnvADgB4WVmOtuXeVZaGiXccNPh1FVSdRTvqqWqcHOZT1kWQyWF7NcLD1JPcrFfEZZ99f6K9vDI49xkHV4bNESJYZGZfezNIA4b7WtfitONkJdGZEqpx/cixbHU7qXPiM/WRwU8RluG/Pg3aGNLiAbm3nbdvVLXXR5ORbv7Ghw/Tz5+d7L7l86KqKSLD2GZnVmZ8k4j/ymyPL2t7tCDbv5rGNst6AIAgCAIAgCAIAgCAIAgCAIAgCAIAgCAIAgCAoXTHCx1HFna0udVU7GusMwu8E2J7gUBR+kJ98RqO4sHoxi9Bo1/hj/AHvPOa5/55fT7FdVkqFh2RwuKQvqKs5aaAAv/wCY4+6wc78QO4cVW1FkklCH7mW9JVGTc7P2o5sYx502ZkYMcTjctv2pO+Rw97ub7rRYAaLqqhR3e7+3y/uTm7UueVHZff5/3COLDcMlqH5IInSO5AaDvJOjR3lSTsjBZk8ENdU7HiCyWCCkgwqRk1fOx87DeGjhPWzSSfRBt7vat5ga8DmanXKUXCHea2l4e4SU593cX7o0wSWmpnyVYtU1cz6qZu/IXnRnkANOBJCzDVLcgCAIAgIbanZmDEIhHUBwLTmjkYcskTuDmO4Hd3ICtSbKYpD/AMNjBlA06qqha9rhqLOe3tHggPyDYGaqeJMYqzOGlpbSw3ipG5d12b5NeduWoQF/CAIAgCAIAgCAIAgCAIAgCAIAgCAIAgCAIAgCAIDPNuqxtZX0OHwnM6GdtZVFu6FkQJAeeBcTu8OYQGebRVonqppW7nyOLfw3sPgAvSUw5K1HyPLaifPbKS8TgijLiGtBLnEBoG8k6ABSNpLLI0m3hGl4ZIaRwpmvY2mpIzLibnNDxNLM3sQtvxAsdOGQcbHBsnK+7Mfoejqrhp6cS+pm9W9rnvcxuVpc4tb9UEkgeQsFuxTSSZ52bTk2uhcn4nQyUjKWKqq6NoN5jGwdbUHS95G5st/S2m7RZV+lvsnzPf6mxp9Xp64cq2+hFYTgNDJJ/wDDuqKKuYHOp5HvD2TEAkskBJAzC/d3HcYbtHOqPM9yxRrq7Zcq2NV2E2gOIUUVQ9mSQ3ZK3cGyMJa6w4AkXA5EKmXCwIDyqKhkbc0j2saOLiGj1K+qLbwj45JLLIiTa+ibvq4vJ2b+CmWluf8A1ZC9VSv+yPj++dD9rj+P8l9/S3fCfP1dPxIm6ecSND23ynUXBb8CAVA008MnTTWUei+H0IAgCAIAgCAIAgCAIAgCAIAgCAIAgCAIAgCAIAgOXFZHtgldCLyCN5jG+7g0lotx1sgMUpagw4RTPpTpWGR1bNvlklubsc7fb3/EDvN9Dh9cJSbfVGbxKycIJR6Pqc2EYCZY3VE8rKelZo+aQ2HgwfTduFuem/RX9RqoU7dWZ2m0c7t+iJ/ATJMLYFRZGnQ4jWC2m4mGO1zxsQAOYWRdqbLer2NunS11ftW55uwaXDG1FLW09VW0tRI2oFVTNzzCXKA4SMvoLtuCbjXiSbR1WyqlzRJLao2x5ZHGxtHujwjGpdNCYco9QrT4hd5f6Ki4dSv/AKcj34Q4l7q2WlDNJaaaJ3tDD9Uaa+hspI8Rko7rcjlwyDllPCOzCcUhAfHgPW1VZMWsbLJAWspG65nOc5tmmxPw0O4179XO5JPZFjT6OFLbW7NV2Q2fZh9LHTMcX5bl7zvke4lznHlck6crKqWz1x7EnQtDYY+tnku2Jm4ab3OPBjbi57wN5ClqrUnmTwl1/viRWzcViKy30Ml2kqYy8mpndWT8Qw5KeI/Vad77fdyjzWxRGWPcXKvVmLqJxz775peiKxa50G86AXO/gOJVvoUOr2Ne2H2HZTtbNUtDpzqGnVsX83d/DhzONqtY5vlh0+5vaPRKtc0/3fYs2N41DSMzzutc2a0C7nnk1vEqpVVKx4iXLbY1rMikYn0mSRusKIs5CVxa+3e0N7Kvw4fGS/d/ozrOIuLxyf7O7ZnbGqrnlsVJG1rffkc92Vvw7R7v4KO/S10rLkS6fV2XP3Y7fMlMa2yjgc6KGN9TMz32xjsx/jfqG/G3Gyiq0sprmk8Lz/BNbqowfLFZfl+Spu6VZLn/AArP3hPxDdVc9mx+L0KL4o/h9T8+VWX7Kz9Z/pT2bH4vQ+e1X8PqPlVl+ys/Wf5J7Nj8XoPar+H1Hyqy/ZWfrP8ASns2Pxeg9qP4fUs2zG0tRVsM0kMUFO25MjnE5gN+UGwsNbuJsO/W1W/TwrfKnllzT6idsedrETixfpFDAXU1M+WMG3WuvHG4/duLu8NCu69C28Tlh+HVnFuvUVmEcrx6Ii6XpSe57GvpmNaXNDjnJsCQCd3AKaXDkk2pEEOJtyScfU05ZRrnDjGLw0kZkneGt3DiXHk0byVJXVKx8sUR22wrjzSZQqrpUJdaCkuL2Gd/aP5Wg29StCPDdvekZsuKb4jEueH4nK2Az17Y6cAZrZi4tH3ieP3Rf10VGdcXPlr3NCFklDms2Kxi3SRkAdDSPMZ92SQ9WH97BYlw71br0GdpS38tynbxDlWYx289iL+VWX7Kz9Z/kpfZsfi9CD2o/h9R8qsv2Vn6z/JPZsfi9B7Vfw+o+VWX7Kz9Z/kns2Pxeg9qv4fUm9l9r6qveRHSxtY335C92VvcNO07u9bKC/S10reW5Z0+rsve0dvEvAVA0AgCAIAgCAwkuP8AZDSR7+IVDjwvrKP9+C0eG/8AI/l+TN4p/wAS+Z1RUHttFRx076d9RSSyzeyz3yVAJLsttzjby58Vzrqp9o5422OuH2w7JQzvuajsZj7MQpIqhjOrzAtfH/lvacrm7huI00GllQNAm0AQHhJRxucHujYXjc4tBcPAkXCA90AQGZdJu1NnGlpzY2tO8b7HXqweA1ufTmtXQ6bK7SX0/kyeIarD7OHXv/gzVahjlx6LsJE9X1jhdsAz92Y6N/8AI/lVLX28leF3l/h1XPbzPu+5sywzfMl262lDaiRtM68o7DpuMQGnVw/U45njUkkaAC2xpdPmCc+nh4+b/CMXWarlm1Dr4+HkvyyjRRukeGt1c9wA5lzjYepK0G1FZfcZiTlLHezchSxYbQFnWdW1je1IB2i47yL73E7uWnALA5pX3ZxnJ6TljRTjOEjHcXxl0w6tjeqgabshadL/AFnnfI88XOW1XSobvd+P8eCMG69z2W0fD+fE6tj9m3V8xYHZY2AOkfvIHADvOvofBc6nUKmOe860umd8sdy6mnS7JYdSQukkgBbG0uc55c8m3ibXPIALJWpvskkn1Nn9Lp6otuPQyDF61s0hdHCyFm5rGC1h3n6R71tVwcY4byzCusU5ZisI6dlsI9rqo4dcpN3nk0anwvu8Sub7ezrcjrTU9rYommdIOIw0sEURa13+XT7mOy2DTIAdY2/U+kbcAVlaOudk3L1/jzfibGtshVBLHyXd9fJeBk2IV8k788zy524X3NHJoGjQOQ0WxCEYLEUYdlkrHmTOYrs4P6C2Vr/aKSCW9y5gDvxN7LviCvOXw5LJR8z1Gnnz1xl5GQ7f4yaqsfY3jiJjjHDTRx83A68gFs6Ors614vcw9dc7LWu5E10T4GJZX1Mgu2GzY77s51v+UW83A8FBxC5xioLv+xPw2hSk7H3dPmTnSVjkcJYywklAzMjdqyM6jrHt3PcNzWnQanXRV9FTKeX0X92/kta6+NeF1f8Ad3+DK6uqfK8vle573b3ONyf/AF3LXjFRWIrYxJzlN5k8lx6OdlIawSS1BLmscGiMHLc2vdxGttdLW3FUtbqZVYjHvL+h0sLU5TNCZsbQgW9kj87k+pKzf1V3xGqtJSv+qPr+59D9ki9F8/VXfEx+lp+FEpQUMcDBHDG1jBchrRYaqKc5TeZPJNCEYLEVhHQuToIAgCAIAgMOpKZgpnYVU1MVNU0lRJI32h3Vx1Eby5we155hxNtTp6WtJeqZNyRU1mnd0MRZ6UVVR4ceuhqoa+rJEdJBA4uvI67STlJu0A7zvtzIUuo1vaR5YrBFptCqpc0nlmkdHmzz6CiZDM8PmLnyzOG4veS42520F+NrqgaBZUAQBAEBw45iIpqeWZ30GkjvPAeZsPNSVQ55qPiR22KuDk+4/nmaUvcXPN3OJc48yTcn1XpEklhHlm23lnwvp8Np6MML6iia9w7U56w/h3NHhYZvzLC11nPbjw2PQ6CrkpTffuSG2+MGko5JGmz3fs4/xO0uPAXd5KPS1dpYk+hJq7eyqcl1MGXoTzRb+jDC+vrA8jswDrDyzHRo/i78ipa6zkqx4l/h1XPbzeBI9LeMF8zKZp7MYD3jm526/g3X8yi4fViLm+8l4ndmSrXcZ+tIyzaejDC+po2vI7U56w/h3N+Gv5lha6zntx4HodBVyUp+O5HdLuKZII6dp1ldmd+Flv4uI/SVLw6vM3PwIeJ24goeJk62DENO6IcMytmqnC1/2bCeQs5x9co/KsriNmWoI2OGVYi7GUXabFjV1MkxNwTZncwaNHdpr4kq/RV2daj/AHJm6m122OX9wRamIAh9ND2N2j9nwuq17cJ/Z+Mujf8ArzFZmpo59RHz/H/hraXUcmml4r89DPFpmSbzsfhvsdDG1ws7KZJOeZ3aI8tB5Lz2ps7S1tHptNX2VSRiGJ17qiV80h7Uji493IeAFh5LergoRUV3HnLbHZNyfecq7ODooq2SF2aGR8bubXFp+G9cyhGSxJZOoWSg8xeC0Yb0j1kVhIWTD77crv1Nt8QVUnoKpdNi7XxG2P7ty/bKbbQ1zurymKa18hNw62/K7jbkQD6FZ2o0k6lnqjT02shdt0ZaVULgQBAEAQBAEBHYvgNNV29qpopsvu52NcW+BIuEB+Ybs/S05zU9LBE61szI2MdblcC6AkkAQBAEAQGd9L+KZY4qZp1eesf+FugB8Xa/kWlw6vMnPwMviduIqC7zLFrmKduDYeameKFv/wBjg09w3k+TQT5KO2fJBy8CSmvtLFHxP6HijDWhrRYNAAHIDQBebby8s9SlhYRlfS7imeaOnadI253fidu9G/6lrcOrxFz8TG4nbmSgu4z9aRlmx9G1C2loDPJ2esvM4ngxoNvKwLvzLE1s3Zdyru2+pv6GCqp5n37/AEMmxWuNRNJM7fI4u8L7h5Cw8lsVwUIqK7jDtsdk3J959YNQGonjhbvkcG+A4nyFz5L5bPkg5eB9pr7Saj4n9EQxBjQ1os1oDQOQGgXm28vLPUpYWEYXt3intNbK4G7WHqmeDLj4uzHzW/pK+zqS+p5zW29pc34bEA1pJsBcnQDmrJVSzsjXtonDDcJELTZ7miEW4ufcvI/6z6LFp/z6nmfTr/BvXv8AT6blXXp/JkIF9ALngOa2jBSLpt3s17JBSOaNQzqpTzfq+/qZPQKhpNR2k5p/NGjrdN2dcGvkylK+Zx9iQgFoJsSCRwJF7X8Ln1XzCzk+5eMEzsXhftVZFGRdoPWP/C3XXxNh5qDVWdnU2WNJV2lqX1N6IuvPHpTO8X6LmOcXU03Vg65HtzNHcCCCB43WlXxFpYmsmXbwyMnmDwVqv6Oq2P3WMlH3Hi/o6ytQ19MuuxTnw66PTcrFVTPicWSscxw3tcLEeRVuMlJZTKcoSg8SWGeK6OC49F2FulrGy6hkALnHmXAtDfiT+XvVLX2KNXL3s0OHVOVvN3I2ZYZvhAEAQBAEAQBAEAQBAEAQBAYJtpintVZLIDdoPVs/CzS47ibu/MvQ6Wvs6kjzWrt7S1sg1YKxoXRDheaWSpcNIx1bPxO1Po2w/Ms3iNmIqHiavDKsydn0NKxTEGU8T5pXWYwXPfyA5knQDvWXXBzkoxNaycYRcpdD+fsVr3VE0kz/AHpHF1uXIeQsPJejrgoRUV3Hl7bHZNzfeeuA4S+rnZDGD2j2j9RvFx5WHxsFzdaq4OTOqKXbNRRrHSPN7PhxjjFg4shFuDeXmG5fNY+iXPfl+bNzXS5KGl8jF1unni77BYhQ0ZM1RMTMRZoEbyIwd+ttXHnw3DiqGrhdb7sVt81uaWinRV70nv8AYltpukprmOjog7M4W61wy5R90bye82t3qGjh7zmz/RNqOJRxivr4mZLVMYtnRvgZqapshb+ygIe48C4atb43s7wb3hU9bcoV472X9BQ7LOZ9Ee3SZj4qagRxG8cFxcbnPPvEcwLAX8VzoaXXDmfV/Y64herJ8q6L7nP0dYGamqa8t/ZQkPeeBcNWt8b2PgCutbcq62u9nGgodlik+iNR21wz2mjmjAu4Nzs/E3tADxsR5rK01nZ2pmzqqu0qcTBAvQnmQgNX6KcEMUT6qUZTKLMvpZg1zeDj8Gg8Vj8Qu5pKC7vubfDaeSDsff8AYln9IVACR1zjYkXEbyD4G2oUK0N3h6k719CeMnz8otB/mv8A3b/5L7+hu8PVHz9fR4+h8S9I9CASHyOPIRuBP6rD4r6tBc+71D4hQl19DL9rMdNdUGYtyiwYxu8hovvPMkk+a1dPT2UOUxdTf21nMeGG4Q+YZ3ObFCPemk0YO5vGR33W6+C6nao7Ld+C/ux8qolPd7Lxf93Nq2NoGQUzWxxljSS4ZvnH3t238nOte3AWHBYWpm5zy3n7fQ9Bpq4wrxFY+/1JxQFgIAgCAIAgCAIAgCAIAgCAgNuMZFJSSPBs946uPnmcLX8hd3krGlq7SxLuK2ru7Kpvv7jBwvQnmjtwjCpaqQRQMLnHf9Vo5uPAKOyyNceaTJKqpWy5Yo3fZvBm0dOyFmttXO+s47z/AL4ALz91rtm5M9JRUqoKCIbabZCSudeWsc1jTdkbYxlHee12j3nysp6NUqVtHf5kOo0rufvS2IeHoqiBu+qeRyDWtPqSVM+JS7oldcLh3yZKw1NHQZaWhDX1EpDQAc7r/WldwDRc27tAoXG27/JZ0X92J4uqn/HX1f8Adyx4lhsdRE6GYZ2OFjwOmoItuN9VWhY4S5olqdcZx5ZdCjS9FMd+xVPA4Asa4+oI/gr64lLviZz4XDukz5+Sln2t37sf1L77Sfw+p89lx+IfJSz7W792P6k9pP4fUey4/EdFF0WwNN5Z5JB9UAMB8TqfQhcy4jNrZYO4cMrT95tljxDZ8ugFPSyilitZ2Rl3H82YWvxO881VhdifPNcz8y3On3OSD5V5FcouiyBpBlnkeB9EAMB8TqfSytS4jNrZYKkeGVp+82y7YfQRwMEcLAxg3AfxPM95VCc5TeZPc0IQjBcsVhHSuTozyp6LI3Pc5tS5oc4kNyA5QSSBfNrbctKPEZJJOJly4ZFtvmJHBujmlgcHyF07hqA+wYPyjf53UVmvsmsLYmq4fVB5e/zJbaXA5KtnVNqTDERZzWsuX9xdm3dw+KhoujW+blyya+mVq5ebCKp8lLPtbv3Y/qVz2k/h9Sl7Lj8Q+Sln2t37sf1J7Sfw+o9lx+IfJSz7W792P6k9pP4fUey4/EB0Us+1u/dj+pPaT+H1HsuPxE/g2w1PA5sjy+d7fdMpzBn4W7h53VezWTmsLZeRaq0dcHl7vzLQqhbCAIAgCAIAgCAIAgCAIAgI7G8bho4+snflH0Rvc88mjj/24qSqqdrxFEVt0Ko80mYntXtG+vmzvGVjdI2b8o7+bjpc9w5Le0+nVMcLqee1Opd8s93cQqnKx+h1txTB9yM55n1TA5mM55n1TA5mSOE4NUVZywRPfrYncweLjoPBRWW117yZNVTZbtFGs7E7GNoQZJCHzuFiR7rBybfXxPG3BY+q1bu2XQ29JpFSsvdlsVMuhAEAQBAEAQBAEAQBAEAQBAEAQBAEAQBAEAQBAEAQBAEAQBAEB+OaDvAKA+eqb9Uei+5Z8wh1Tfqj0TLGEOqb9UeiZYwh1Tfqj0TLGEOqb9UeiZYwj6a0DcLL4fT9QBAEAQBAEAQBAEAQBAEAQBAEAQBAEAQBAEB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www.thenetrat.com/images/Lions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99" y="4267200"/>
            <a:ext cx="4111625" cy="230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Saurutobi\Dropbox\College\Current\IME3020-Engineering Teams-Theory and Practice\Logo_FC_Bayern_München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6896" y="1676400"/>
            <a:ext cx="2513347" cy="24663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17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Marcel Englmaier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Senior</a:t>
            </a:r>
          </a:p>
          <a:p>
            <a:endParaRPr lang="en-US" dirty="0" smtClean="0"/>
          </a:p>
          <a:p>
            <a:r>
              <a:rPr lang="en-US" dirty="0" smtClean="0"/>
              <a:t>Portage, MI(but </a:t>
            </a:r>
            <a:r>
              <a:rPr lang="en-US" dirty="0" err="1" smtClean="0"/>
              <a:t>emmigrated</a:t>
            </a:r>
            <a:r>
              <a:rPr lang="en-US" dirty="0" smtClean="0"/>
              <a:t> from Germany)</a:t>
            </a:r>
          </a:p>
          <a:p>
            <a:endParaRPr lang="en-US" dirty="0" smtClean="0"/>
          </a:p>
          <a:p>
            <a:r>
              <a:rPr lang="en-US" dirty="0" smtClean="0"/>
              <a:t>Major – Computer Science</a:t>
            </a:r>
          </a:p>
          <a:p>
            <a:endParaRPr lang="en-US" dirty="0" smtClean="0"/>
          </a:p>
          <a:p>
            <a:r>
              <a:rPr lang="en-US" dirty="0" smtClean="0"/>
              <a:t>Minor – Being a badass(and goofing off)</a:t>
            </a:r>
            <a:endParaRPr lang="en-US" dirty="0"/>
          </a:p>
        </p:txBody>
      </p:sp>
      <p:pic>
        <p:nvPicPr>
          <p:cNvPr id="1026" name="Picture 2" descr="C:\Users\Saurutobi\Dropbox\College\Current\IME3020-Engineering Teams-Theory and Practice\10606164_10203684133917515_3112655500234091566_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838200"/>
            <a:ext cx="3086100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941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Marcel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2050" name="Picture 2" descr="C:\Users\Saurutobi\Dropbox\College\Current\IME3020-Engineering Teams-Theory and Practice\1598558_10202466990529691_608368740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04800"/>
            <a:ext cx="3429837" cy="2286000"/>
          </a:xfrm>
          <a:prstGeom prst="rect">
            <a:avLst/>
          </a:prstGeom>
          <a:noFill/>
        </p:spPr>
      </p:pic>
      <p:pic>
        <p:nvPicPr>
          <p:cNvPr id="2051" name="Picture 3" descr="C:\Users\Saurutobi\Dropbox\College\Current\IME3020-Engineering Teams-Theory and Practice\417534_3101986582268_1990357547_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3852863" cy="5137150"/>
          </a:xfrm>
          <a:prstGeom prst="rect">
            <a:avLst/>
          </a:prstGeom>
          <a:noFill/>
        </p:spPr>
      </p:pic>
      <p:pic>
        <p:nvPicPr>
          <p:cNvPr id="2052" name="Picture 4" descr="C:\Users\Saurutobi\Dropbox\College\Current\IME3020-Engineering Teams-Theory and Practice\10349195_10203246462576005_4143690337104639149_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3200400"/>
            <a:ext cx="5143500" cy="3248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257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Aaron </a:t>
            </a:r>
            <a:r>
              <a:rPr lang="en-US" dirty="0" err="1" smtClean="0"/>
              <a:t>huntoon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Major: Engineering Management Technology</a:t>
            </a:r>
          </a:p>
          <a:p>
            <a:endParaRPr lang="en-US" dirty="0"/>
          </a:p>
          <a:p>
            <a:r>
              <a:rPr lang="en-US" dirty="0" smtClean="0"/>
              <a:t>Senior</a:t>
            </a:r>
          </a:p>
          <a:p>
            <a:endParaRPr lang="en-US" dirty="0"/>
          </a:p>
          <a:p>
            <a:r>
              <a:rPr lang="en-US" dirty="0" smtClean="0"/>
              <a:t>Born January 8</a:t>
            </a:r>
            <a:r>
              <a:rPr lang="en-US" baseline="30000" dirty="0" smtClean="0"/>
              <a:t>th</a:t>
            </a:r>
            <a:r>
              <a:rPr lang="en-US" dirty="0" smtClean="0"/>
              <a:t>, 1993</a:t>
            </a:r>
          </a:p>
          <a:p>
            <a:endParaRPr lang="en-US" dirty="0"/>
          </a:p>
          <a:p>
            <a:r>
              <a:rPr lang="en-US" dirty="0" smtClean="0"/>
              <a:t>From Clio, MI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743200" y="4119186"/>
            <a:ext cx="1849440" cy="212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81600" y="2272794"/>
            <a:ext cx="3328275" cy="2929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42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3400" y="304801"/>
            <a:ext cx="4578192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Grp="1"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33800" y="3612716"/>
            <a:ext cx="4877940" cy="270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33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Grp="1"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8600" y="152400"/>
            <a:ext cx="4513320" cy="2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91000" y="1981200"/>
            <a:ext cx="4147022" cy="230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8600" y="3505200"/>
            <a:ext cx="4572000" cy="2804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Andrew Horner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Senior</a:t>
            </a:r>
          </a:p>
          <a:p>
            <a:endParaRPr lang="en-US" dirty="0" smtClean="0"/>
          </a:p>
          <a:p>
            <a:r>
              <a:rPr lang="en-US" dirty="0" smtClean="0"/>
              <a:t>Byron Center, MI</a:t>
            </a:r>
          </a:p>
          <a:p>
            <a:endParaRPr lang="en-US" dirty="0" smtClean="0"/>
          </a:p>
          <a:p>
            <a:r>
              <a:rPr lang="en-US" dirty="0" smtClean="0"/>
              <a:t>Major - Engineering Management </a:t>
            </a:r>
            <a:endParaRPr lang="en-US" dirty="0" smtClean="0"/>
          </a:p>
          <a:p>
            <a:r>
              <a:rPr lang="en-US" dirty="0" smtClean="0"/>
              <a:t>Technology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Minor - General Business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7800"/>
            <a:ext cx="4419600" cy="36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990282"/>
          </a:xfrm>
        </p:spPr>
        <p:txBody>
          <a:bodyPr/>
          <a:lstStyle/>
          <a:p>
            <a:r>
              <a:rPr lang="en-US" dirty="0" smtClean="0"/>
              <a:t>About Andrew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2876868" cy="5123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04800"/>
            <a:ext cx="3380070" cy="60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85</TotalTime>
  <Words>94</Words>
  <Application>Microsoft Office PowerPoint</Application>
  <PresentationFormat>On-screen Show (4:3)</PresentationFormat>
  <Paragraphs>45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Essential</vt:lpstr>
      <vt:lpstr>The Sporty 4</vt:lpstr>
      <vt:lpstr>Introduction</vt:lpstr>
      <vt:lpstr>Marcel Englmaier</vt:lpstr>
      <vt:lpstr>About Marcel</vt:lpstr>
      <vt:lpstr>Aaron huntoon</vt:lpstr>
      <vt:lpstr>PowerPoint Presentation</vt:lpstr>
      <vt:lpstr>PowerPoint Presentation</vt:lpstr>
      <vt:lpstr>Andrew Horner</vt:lpstr>
      <vt:lpstr>About Andrew</vt:lpstr>
      <vt:lpstr>PowerPoint Presentation</vt:lpstr>
      <vt:lpstr>Chris Diacono</vt:lpstr>
      <vt:lpstr>About Chris</vt:lpstr>
      <vt:lpstr>Any 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Chris</dc:title>
  <dc:creator>CDiacono</dc:creator>
  <cp:lastModifiedBy>Andrew</cp:lastModifiedBy>
  <cp:revision>11</cp:revision>
  <dcterms:created xsi:type="dcterms:W3CDTF">2014-09-06T00:10:20Z</dcterms:created>
  <dcterms:modified xsi:type="dcterms:W3CDTF">2014-09-10T17:24:08Z</dcterms:modified>
</cp:coreProperties>
</file>